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9" r:id="rId2"/>
  </p:sldMasterIdLst>
  <p:notesMasterIdLst>
    <p:notesMasterId r:id="rId2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12192000" cy="6858000"/>
  <p:notesSz cx="6858000" cy="9144000"/>
  <p:embeddedFontLst>
    <p:embeddedFont>
      <p:font typeface="Roboto" pitchFamily="2" charset="0"/>
      <p:regular r:id="rId26"/>
      <p:bold r:id="rId27"/>
      <p:italic r:id="rId28"/>
      <p:boldItalic r:id="rId29"/>
    </p:embeddedFont>
    <p:embeddedFont>
      <p:font typeface="Open Sans" panose="020B0606030504020204" pitchFamily="34" charset="0"/>
      <p:regular r:id="rId30"/>
      <p:bold r:id="rId31"/>
      <p:italic r:id="rId32"/>
      <p:boldItalic r:id="rId33"/>
    </p:embeddedFont>
    <p:embeddedFont>
      <p:font typeface="Source Sans Pro" panose="020B0503030403020204" pitchFamily="34" charset="0"/>
      <p:regular r:id="rId34"/>
      <p:bold r:id="rId35"/>
      <p:italic r:id="rId36"/>
      <p:boldItalic r:id="rId37"/>
    </p:embeddedFont>
    <p:embeddedFont>
      <p:font typeface="Source Sans Pro Light" panose="020B0403030403020204" pitchFamily="34" charset="0"/>
      <p:regular r:id="rId38"/>
      <p:bold r:id="rId39"/>
      <p:italic r:id="rId40"/>
      <p:boldItalic r:id="rId41"/>
    </p:embeddedFont>
    <p:embeddedFont>
      <p:font typeface="Calibri" panose="020F050202020403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i4QglcyqnOzx/gjnJ0mJXz7oGyF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682"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customschemas.google.com/relationships/presentationmetadata" Target="metadata"/><Relationship Id="rId20" Type="http://schemas.openxmlformats.org/officeDocument/2006/relationships/slide" Target="slides/slide18.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5" name="Google Shape;74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b="1">
                <a:solidFill>
                  <a:schemeClr val="dk1"/>
                </a:solidFill>
              </a:rPr>
              <a:t>Notes to the Facilitator:</a:t>
            </a:r>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rPr>
              <a:t>Welcome the participants and give them an overview of the module. Tell them that they will learn about the ‘Infrastructure Monitoring’ in this module.</a:t>
            </a:r>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100" b="1">
                <a:solidFill>
                  <a:schemeClr val="dk1"/>
                </a:solidFill>
              </a:rPr>
              <a:t>Notes to the Participants:</a:t>
            </a:r>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rPr>
              <a:t>You will learn about the Application Monitoring’ in this module.</a:t>
            </a:r>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0"/>
              </a:spcBef>
              <a:spcAft>
                <a:spcPts val="0"/>
              </a:spcAft>
              <a:buSzPts val="1100"/>
              <a:buNone/>
            </a:pP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8" name="Google Shape;87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A.	Error rate, user satisfaction and usability</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4" name="Google Shape;88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APM vs Infrastructure Monitoring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endParaRPr sz="1200" b="1">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The common thing among the two is that both of the systems want the site to be working properly 24X7, the only difference is of approach which we’ll discuss in detail. let us have view of the difference between them.</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Even though there purpose is same but the way they ensure the site availability is extracted among hardware layer and application layer. In Infrastructure monitoring he keyword here is infrastructure, in IT by we mean the platform over which all our applications are hosted, also the other middleware softwares like databases, cache system, cross domain network, and all of our network hardware managed.</a:t>
            </a:r>
            <a:br>
              <a:rPr lang="en" sz="1200">
                <a:solidFill>
                  <a:schemeClr val="dk1"/>
                </a:solidFill>
              </a:rPr>
            </a:b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Whereas the Application monitoring looks after the health of application irrespective of where it is running. The APM agents keeps an eye on your applications at the code level: they look after for specific things like which transactions, database queries, and external services are taking the most time, what runtime errors are occurring, etc.</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2" name="Google Shape;89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b="1">
                <a:solidFill>
                  <a:schemeClr val="dk1"/>
                </a:solidFill>
              </a:rPr>
              <a:t>Notes to the Facilitator:</a:t>
            </a:r>
            <a:endParaRPr sz="1200" b="1">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Explain the APM vs Infrastructure Monitoring to the participants.</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endParaRPr sz="1200" b="1">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The higher management somewhat consider all monitoring as a whole but they have few parameters which differentiates them. There are three main differences between application performance monitoring and Infrastructure monitoring.</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One vs all</a:t>
            </a:r>
            <a:r>
              <a:rPr lang="en" sz="1200">
                <a:solidFill>
                  <a:schemeClr val="dk1"/>
                </a:solidFill>
              </a:rPr>
              <a:t>: Application performance monitoring is monitoring which happens within a specific application. A performance monitoring tool can be used to troubleshoot code-level problems within an application. There are some shortcomings with APM like the incapability of scaling. Hence, it is somehow not practical to have an performance monitoring tool for all applications across platform.</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457200" lvl="0" indent="0" algn="l" rtl="0">
              <a:lnSpc>
                <a:spcPct val="100000"/>
              </a:lnSpc>
              <a:spcBef>
                <a:spcPts val="0"/>
              </a:spcBef>
              <a:spcAft>
                <a:spcPts val="0"/>
              </a:spcAft>
              <a:buSzPts val="1100"/>
              <a:buNone/>
            </a:pPr>
            <a:r>
              <a:rPr lang="en" sz="1200">
                <a:solidFill>
                  <a:schemeClr val="dk1"/>
                </a:solidFill>
              </a:rPr>
              <a:t>In contrast, Infrastructure monitoring is looking at the whole scope of all servers, middleware softwares like databases, cache system, cross domain network, and all of our network hardwares. An Infrastructure monitoring tool can provide insight into which servers may require maintenance and replacement.</a:t>
            </a:r>
            <a:endParaRPr sz="1200">
              <a:solidFill>
                <a:schemeClr val="dk1"/>
              </a:solidFill>
            </a:endParaRPr>
          </a:p>
          <a:p>
            <a:pPr marL="457200" lvl="0" indent="0" algn="l" rtl="0">
              <a:lnSpc>
                <a:spcPct val="100000"/>
              </a:lnSpc>
              <a:spcBef>
                <a:spcPts val="0"/>
              </a:spcBef>
              <a:spcAft>
                <a:spcPts val="0"/>
              </a:spcAft>
              <a:buSzPts val="1100"/>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Differences in Data: </a:t>
            </a:r>
            <a:r>
              <a:rPr lang="en" sz="1200">
                <a:solidFill>
                  <a:schemeClr val="dk1"/>
                </a:solidFill>
              </a:rPr>
              <a:t>The data collected between the two methods varies due to the difference in end goals. Infrastructure monitoring has an overall scope of infrastructure. Since this method is focused on health of the hardwares and platform irrespective of application, it takes a look at metrics such as CPU consumption or memory usage. Because of its wide scope of data, Infrastructure monitoring helps identifying the root cause of the impact on resource utilisation or any outage. </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End Goal: </a:t>
            </a:r>
            <a:r>
              <a:rPr lang="en" sz="1200">
                <a:solidFill>
                  <a:schemeClr val="dk1"/>
                </a:solidFill>
              </a:rPr>
              <a:t>The end goal of Infrastructure monitoring is to provide a suitable environment to the application for its proper functioning.</a:t>
            </a:r>
            <a:r>
              <a:rPr lang="en" sz="1200" b="1">
                <a:solidFill>
                  <a:schemeClr val="dk1"/>
                </a:solidFill>
              </a:rPr>
              <a:t> </a:t>
            </a:r>
            <a:r>
              <a:rPr lang="en" sz="1200">
                <a:solidFill>
                  <a:schemeClr val="dk1"/>
                </a:solidFill>
              </a:rPr>
              <a:t>We can consider infrastructure as a home for applications, databases, other middlewares, and network. To keep all of the components to be healthy the home should be exempted with any flaws or issues. hence, it becomes necessary to have a monitoring system which can tell us about the health of the whole system. </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4" name="Google Shape;91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D.	For all software applications &amp; development environments</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0" name="Google Shape;92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various monitoring components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15000"/>
              </a:lnSpc>
              <a:spcBef>
                <a:spcPts val="0"/>
              </a:spcBef>
              <a:spcAft>
                <a:spcPts val="0"/>
              </a:spcAft>
              <a:buSzPts val="1100"/>
              <a:buNone/>
            </a:pPr>
            <a:r>
              <a:rPr lang="en" sz="1200">
                <a:solidFill>
                  <a:schemeClr val="dk1"/>
                </a:solidFill>
              </a:rPr>
              <a:t>There are few components on which APM focuses:</a:t>
            </a:r>
            <a:endParaRPr sz="1200">
              <a:solidFill>
                <a:schemeClr val="dk1"/>
              </a:solidFill>
            </a:endParaRPr>
          </a:p>
          <a:p>
            <a:pPr marL="457200" lvl="0" indent="-304800" algn="l" rtl="0">
              <a:lnSpc>
                <a:spcPct val="100000"/>
              </a:lnSpc>
              <a:spcBef>
                <a:spcPts val="1600"/>
              </a:spcBef>
              <a:spcAft>
                <a:spcPts val="0"/>
              </a:spcAft>
              <a:buClr>
                <a:schemeClr val="dk1"/>
              </a:buClr>
              <a:buSzPts val="1200"/>
              <a:buChar char="●"/>
            </a:pPr>
            <a:r>
              <a:rPr lang="en" sz="1200" b="1">
                <a:solidFill>
                  <a:schemeClr val="dk1"/>
                </a:solidFill>
              </a:rPr>
              <a:t>Runtime application architecture:</a:t>
            </a:r>
            <a:r>
              <a:rPr lang="en" sz="1200">
                <a:solidFill>
                  <a:schemeClr val="dk1"/>
                </a:solidFill>
              </a:rPr>
              <a:t> It is a component which focuses on analyzing the hardware and software components which are being used in the applications execution and their integration parts which required or dependencies. With the help of pattern recognition and the identification of performance issues, Development teams are able to anticipate the potential for future problems before they happen.</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Real user monitoring: </a:t>
            </a:r>
            <a:r>
              <a:rPr lang="en" sz="1200">
                <a:solidFill>
                  <a:schemeClr val="dk1"/>
                </a:solidFill>
              </a:rPr>
              <a:t>It is also called end user experience monitoring, which we discussed in previous module in detail it gathers performance data to understand the performance of the application for users and to forecast any potential performance related issues. Real user monitoring helps teams to respond to issues and understand their impact. There are two types of tracking the end user experience:</a:t>
            </a:r>
            <a:endParaRPr sz="1200">
              <a:solidFill>
                <a:schemeClr val="dk1"/>
              </a:solidFill>
            </a:endParaRPr>
          </a:p>
          <a:p>
            <a:pPr marL="914400" lvl="1" indent="-304800" algn="l" rtl="0">
              <a:lnSpc>
                <a:spcPct val="100000"/>
              </a:lnSpc>
              <a:spcBef>
                <a:spcPts val="0"/>
              </a:spcBef>
              <a:spcAft>
                <a:spcPts val="0"/>
              </a:spcAft>
              <a:buClr>
                <a:schemeClr val="dk1"/>
              </a:buClr>
              <a:buSzPts val="1200"/>
              <a:buChar char="○"/>
            </a:pPr>
            <a:r>
              <a:rPr lang="en" sz="1200">
                <a:solidFill>
                  <a:schemeClr val="dk1"/>
                </a:solidFill>
              </a:rPr>
              <a:t>Synthetic Monitoring: It is a web application monitoring that is done using a Web browser emulation or scripted recordings of web transactions regardless of whether or not users are currently visiting your site.</a:t>
            </a:r>
            <a:endParaRPr sz="1200">
              <a:solidFill>
                <a:schemeClr val="dk1"/>
              </a:solidFill>
            </a:endParaRPr>
          </a:p>
          <a:p>
            <a:pPr marL="914400" lvl="1" indent="-304800" algn="l" rtl="0">
              <a:lnSpc>
                <a:spcPct val="100000"/>
              </a:lnSpc>
              <a:spcBef>
                <a:spcPts val="0"/>
              </a:spcBef>
              <a:spcAft>
                <a:spcPts val="0"/>
              </a:spcAft>
              <a:buClr>
                <a:schemeClr val="dk1"/>
              </a:buClr>
              <a:buSzPts val="1200"/>
              <a:buChar char="○"/>
            </a:pPr>
            <a:r>
              <a:rPr lang="en" sz="1200">
                <a:solidFill>
                  <a:schemeClr val="dk1"/>
                </a:solidFill>
              </a:rPr>
              <a:t>Agentless Monitoring: It looks into the system via probes to analyze network traffic which travels via network switches and load balancers.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Business transactions:</a:t>
            </a:r>
            <a:r>
              <a:rPr lang="en" sz="1200">
                <a:solidFill>
                  <a:schemeClr val="dk1"/>
                </a:solidFill>
              </a:rPr>
              <a:t> These business transactions focuses on examining specific user interactions and simulate them to test and understand the conditions that lead to a performance problem. is basically using a robot to monitor the end user experience. If you want to use synthetic monitoring, you will have to write to scripts to simulate the user’s actions in your application.</a:t>
            </a:r>
            <a:endParaRPr sz="1200">
              <a:solidFill>
                <a:schemeClr val="dk1"/>
              </a:solidFill>
            </a:endParaRPr>
          </a:p>
          <a:p>
            <a:pPr marL="457200" lvl="0" indent="0" algn="l" rtl="0">
              <a:lnSpc>
                <a:spcPct val="100000"/>
              </a:lnSpc>
              <a:spcBef>
                <a:spcPts val="0"/>
              </a:spcBef>
              <a:spcAft>
                <a:spcPts val="0"/>
              </a:spcAft>
              <a:buSzPts val="1100"/>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Component Monitoring:</a:t>
            </a:r>
            <a:r>
              <a:rPr lang="en" sz="1200">
                <a:solidFill>
                  <a:schemeClr val="dk1"/>
                </a:solidFill>
              </a:rPr>
              <a:t> It is also considered as application component deep dive, which involves tracking of all components of the infrastructure. In-depth monitoring is performed on all the resources and events within the application performance infrastructure. Which includes the analysis of all servers, operating systems,application components, middleware, and network components. </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Analytics &amp; reporting: </a:t>
            </a:r>
            <a:r>
              <a:rPr lang="en" sz="1200">
                <a:solidFill>
                  <a:schemeClr val="dk1"/>
                </a:solidFill>
              </a:rPr>
              <a:t>Once we get all our data via monitoring agents</a:t>
            </a:r>
            <a:r>
              <a:rPr lang="en" sz="1200" b="1">
                <a:solidFill>
                  <a:schemeClr val="dk1"/>
                </a:solidFill>
              </a:rPr>
              <a:t> </a:t>
            </a:r>
            <a:r>
              <a:rPr lang="en" sz="1200">
                <a:solidFill>
                  <a:schemeClr val="dk1"/>
                </a:solidFill>
              </a:rPr>
              <a:t>after this it requires translating the data gathered that can be used to define the performance threshold using the pattern of historical and current data which is used to set an expectation for an application to perform. By comparing infrastructure changes to performance changes certain potential areas of improvement can be identified.</a:t>
            </a:r>
            <a:endParaRPr sz="1200">
              <a:solidFill>
                <a:schemeClr val="dk1"/>
              </a:solidFill>
            </a:endParaRPr>
          </a:p>
          <a:p>
            <a:pPr marL="457200" lvl="0" indent="0" algn="l" rtl="0">
              <a:lnSpc>
                <a:spcPct val="100000"/>
              </a:lnSpc>
              <a:spcBef>
                <a:spcPts val="0"/>
              </a:spcBef>
              <a:spcAft>
                <a:spcPts val="0"/>
              </a:spcAft>
              <a:buSzPts val="1100"/>
              <a:buNone/>
            </a:pPr>
            <a:endParaRPr sz="1200">
              <a:solidFill>
                <a:schemeClr val="dk1"/>
              </a:solidFill>
            </a:endParaRPr>
          </a:p>
          <a:p>
            <a:pPr marL="457200" lvl="0" indent="0" algn="l" rtl="0">
              <a:lnSpc>
                <a:spcPct val="100000"/>
              </a:lnSpc>
              <a:spcBef>
                <a:spcPts val="0"/>
              </a:spcBef>
              <a:spcAft>
                <a:spcPts val="0"/>
              </a:spcAft>
              <a:buSzPts val="1100"/>
              <a:buNone/>
            </a:pPr>
            <a:endParaRPr sz="1200">
              <a:solidFill>
                <a:schemeClr val="dk1"/>
              </a:solidFill>
            </a:endParaRPr>
          </a:p>
          <a:p>
            <a:pPr marL="457200" lvl="0" indent="0" algn="l" rtl="0">
              <a:lnSpc>
                <a:spcPct val="100000"/>
              </a:lnSpc>
              <a:spcBef>
                <a:spcPts val="0"/>
              </a:spcBef>
              <a:spcAft>
                <a:spcPts val="0"/>
              </a:spcAft>
              <a:buSzPts val="1100"/>
              <a:buNone/>
            </a:pP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6" name="Google Shape;94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various monitoring components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15000"/>
              </a:lnSpc>
              <a:spcBef>
                <a:spcPts val="0"/>
              </a:spcBef>
              <a:spcAft>
                <a:spcPts val="0"/>
              </a:spcAft>
              <a:buSzPts val="1100"/>
              <a:buNone/>
            </a:pPr>
            <a:r>
              <a:rPr lang="en" sz="1200">
                <a:solidFill>
                  <a:schemeClr val="dk1"/>
                </a:solidFill>
              </a:rPr>
              <a:t>There are few metrics on which APM focuses:</a:t>
            </a:r>
            <a:endParaRPr sz="1200">
              <a:solidFill>
                <a:schemeClr val="dk1"/>
              </a:solidFill>
            </a:endParaRPr>
          </a:p>
          <a:p>
            <a:pPr marL="457200" lvl="0" indent="-304800" algn="l" rtl="0">
              <a:lnSpc>
                <a:spcPct val="100000"/>
              </a:lnSpc>
              <a:spcBef>
                <a:spcPts val="1600"/>
              </a:spcBef>
              <a:spcAft>
                <a:spcPts val="0"/>
              </a:spcAft>
              <a:buClr>
                <a:schemeClr val="dk1"/>
              </a:buClr>
              <a:buSzPts val="1200"/>
              <a:buChar char="●"/>
            </a:pPr>
            <a:r>
              <a:rPr lang="en" sz="1200" b="1">
                <a:solidFill>
                  <a:schemeClr val="dk1"/>
                </a:solidFill>
              </a:rPr>
              <a:t>Runtime application architecture:</a:t>
            </a:r>
            <a:r>
              <a:rPr lang="en" sz="1200">
                <a:solidFill>
                  <a:schemeClr val="dk1"/>
                </a:solidFill>
              </a:rPr>
              <a:t> It is a component which focuses on analyzing the hardware and software components, which are being used in the applications execution and their integration parts which required or dependencies. With the help of pattern recognition and the identification of performance issues, Development teams are able to anticipate the potential for future problems before they happen.</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Real user monitoring: </a:t>
            </a:r>
            <a:r>
              <a:rPr lang="en" sz="1200">
                <a:solidFill>
                  <a:schemeClr val="dk1"/>
                </a:solidFill>
              </a:rPr>
              <a:t>It is also called end user experience monitoring, which we discussed in previous module in detail it gathers performance data to understand the performance of the application for users and to forecast any potential performance related issues. Real user monitoring helps teams to respond to issues and understand their impact. There are two types of tracking the end user experience:</a:t>
            </a:r>
            <a:endParaRPr sz="1200">
              <a:solidFill>
                <a:schemeClr val="dk1"/>
              </a:solidFill>
            </a:endParaRPr>
          </a:p>
          <a:p>
            <a:pPr marL="914400" lvl="1" indent="-304800" algn="l" rtl="0">
              <a:lnSpc>
                <a:spcPct val="100000"/>
              </a:lnSpc>
              <a:spcBef>
                <a:spcPts val="0"/>
              </a:spcBef>
              <a:spcAft>
                <a:spcPts val="0"/>
              </a:spcAft>
              <a:buClr>
                <a:schemeClr val="dk1"/>
              </a:buClr>
              <a:buSzPts val="1200"/>
              <a:buChar char="○"/>
            </a:pPr>
            <a:r>
              <a:rPr lang="en" sz="1200">
                <a:solidFill>
                  <a:schemeClr val="dk1"/>
                </a:solidFill>
              </a:rPr>
              <a:t>Synthetic Monitoring: It is a web application monitoring that is done using a Web browser emulation or scripted recordings of web transactions regardless of whether or not users are currently visiting your site.</a:t>
            </a:r>
            <a:endParaRPr sz="1200">
              <a:solidFill>
                <a:schemeClr val="dk1"/>
              </a:solidFill>
            </a:endParaRPr>
          </a:p>
          <a:p>
            <a:pPr marL="914400" lvl="1" indent="-304800" algn="l" rtl="0">
              <a:lnSpc>
                <a:spcPct val="100000"/>
              </a:lnSpc>
              <a:spcBef>
                <a:spcPts val="0"/>
              </a:spcBef>
              <a:spcAft>
                <a:spcPts val="0"/>
              </a:spcAft>
              <a:buClr>
                <a:schemeClr val="dk1"/>
              </a:buClr>
              <a:buSzPts val="1200"/>
              <a:buChar char="○"/>
            </a:pPr>
            <a:r>
              <a:rPr lang="en" sz="1200">
                <a:solidFill>
                  <a:schemeClr val="dk1"/>
                </a:solidFill>
              </a:rPr>
              <a:t>Agentless Monitoring: It looks into the system via probes to analyze network traffic which travels via network switches and load balancers.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Business transactions:</a:t>
            </a:r>
            <a:r>
              <a:rPr lang="en" sz="1200">
                <a:solidFill>
                  <a:schemeClr val="dk1"/>
                </a:solidFill>
              </a:rPr>
              <a:t> These business transactions focuses on examining specific user interactions and simulate them to test and understand the conditions that lead to a performance problem. is basically using a robot to monitor the end user experience. If you want to use synthetic monitoring, you will have to write to scripts to simulate the user’s actions in your application.</a:t>
            </a:r>
            <a:endParaRPr sz="1200">
              <a:solidFill>
                <a:schemeClr val="dk1"/>
              </a:solidFill>
            </a:endParaRPr>
          </a:p>
          <a:p>
            <a:pPr marL="457200" lvl="0" indent="0" algn="l" rtl="0">
              <a:lnSpc>
                <a:spcPct val="100000"/>
              </a:lnSpc>
              <a:spcBef>
                <a:spcPts val="0"/>
              </a:spcBef>
              <a:spcAft>
                <a:spcPts val="0"/>
              </a:spcAft>
              <a:buSzPts val="1100"/>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Component Monitoring:</a:t>
            </a:r>
            <a:r>
              <a:rPr lang="en" sz="1200">
                <a:solidFill>
                  <a:schemeClr val="dk1"/>
                </a:solidFill>
              </a:rPr>
              <a:t> It is also considered as application component deep dive, which involves tracking of all components of the infrastructure. In-depth monitoring is performed on all the resources and events within the application performance infrastructure. Which includes the analysis of all servers, operating systems,application components, middleware, and network components. </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Analytics &amp; reporting: </a:t>
            </a:r>
            <a:r>
              <a:rPr lang="en" sz="1200">
                <a:solidFill>
                  <a:schemeClr val="dk1"/>
                </a:solidFill>
              </a:rPr>
              <a:t>Once we get all our data via monitoring agents</a:t>
            </a:r>
            <a:r>
              <a:rPr lang="en" sz="1200" b="1">
                <a:solidFill>
                  <a:schemeClr val="dk1"/>
                </a:solidFill>
              </a:rPr>
              <a:t> </a:t>
            </a:r>
            <a:r>
              <a:rPr lang="en" sz="1200">
                <a:solidFill>
                  <a:schemeClr val="dk1"/>
                </a:solidFill>
              </a:rPr>
              <a:t>after this it requires translating the data gathered that can be used to define the performance threshold using the pattern of historical and current data which is used to set an expectation for an application to perform. By comparing infrastructure changes to performance changes certain potential areas of improvement can be identified.</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Application time series metrics:</a:t>
            </a:r>
            <a:r>
              <a:rPr lang="en" sz="1200">
                <a:solidFill>
                  <a:schemeClr val="dk1"/>
                </a:solidFill>
              </a:rPr>
              <a:t> Error rates, requests per minute, average response times, etc. are examples of application time-series metrics. These metrics are collected over a long period and with their analysis, teams can identify recurrent patterns and outliers. The analysis helps in predicting future server capacity requirements. Unlike logs and infrastructure metrics, which help in deeper troubleshooting, the primary use of time-series data is limited to the detection of trends and potential issues.</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Infrastructure metrics: </a:t>
            </a:r>
            <a:r>
              <a:rPr lang="en" sz="1200">
                <a:solidFill>
                  <a:schemeClr val="dk1"/>
                </a:solidFill>
              </a:rPr>
              <a:t>As discussed above, server monitoring software helps to capture infrastructure metrics such as CPU and memory consumption, disk I/O, network I/O, and more. By tracking these metrics, teams can identify if their resources are going to peak or have excess capacity. Further, admins can set up threshold-based alerts using these metrics to prevent load shedding and failures.</a:t>
            </a:r>
            <a:endParaRPr sz="1200">
              <a:solidFill>
                <a:schemeClr val="dk1"/>
              </a:solidFill>
            </a:endParaRPr>
          </a:p>
          <a:p>
            <a:pPr marL="457200" lvl="0" indent="0" algn="l" rtl="0">
              <a:lnSpc>
                <a:spcPct val="100000"/>
              </a:lnSpc>
              <a:spcBef>
                <a:spcPts val="0"/>
              </a:spcBef>
              <a:spcAft>
                <a:spcPts val="0"/>
              </a:spcAft>
              <a:buSzPts val="1100"/>
              <a:buNone/>
            </a:pPr>
            <a:endParaRPr sz="1200">
              <a:solidFill>
                <a:schemeClr val="dk1"/>
              </a:solidFill>
            </a:endParaRPr>
          </a:p>
          <a:p>
            <a:pPr marL="457200" lvl="0" indent="0" algn="l" rtl="0">
              <a:lnSpc>
                <a:spcPct val="100000"/>
              </a:lnSpc>
              <a:spcBef>
                <a:spcPts val="0"/>
              </a:spcBef>
              <a:spcAft>
                <a:spcPts val="0"/>
              </a:spcAft>
              <a:buSzPts val="1100"/>
              <a:buNone/>
            </a:pPr>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0" name="Google Shape;96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D.	All of the above</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6" name="Google Shape;96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Dependency monitoring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Let us discuss what is dependency in application, we can say that an application dependency is a list of applications that are required for this application to work properly. For example, </a:t>
            </a:r>
            <a:r>
              <a:rPr lang="en">
                <a:solidFill>
                  <a:schemeClr val="dk1"/>
                </a:solidFill>
              </a:rPr>
              <a:t>dependency usually listed inside of the Application details inside of Objects &gt; Applications &gt; application detail window.</a:t>
            </a:r>
            <a:br>
              <a:rPr lang="en">
                <a:solidFill>
                  <a:schemeClr val="dk1"/>
                </a:solidFill>
              </a:rPr>
            </a:br>
            <a:r>
              <a:rPr lang="en">
                <a:solidFill>
                  <a:schemeClr val="dk1"/>
                </a:solidFill>
              </a:rPr>
              <a:t/>
            </a:r>
            <a:br>
              <a:rPr lang="en">
                <a:solidFill>
                  <a:schemeClr val="dk1"/>
                </a:solidFill>
              </a:rPr>
            </a:br>
            <a:r>
              <a:rPr lang="en">
                <a:solidFill>
                  <a:schemeClr val="dk1"/>
                </a:solidFill>
              </a:rPr>
              <a:t>Since these loosely coupled components are interdependent for proper functioning of entire application. Hence the monitoring of dependency application becomes important.</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To understand 100% of the inter-dependencies between processes and services across multiple hosts, an APN needs to monitor network traffic and communications. In today’s day and age cloud topologies have literally millions of dependencies changing on the go. It's much more than human capability. Only Automated or AI-powered full-stack, real-time auto-detection can keep up with this requirement.</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4" name="Google Shape;97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B.	Real user monitoring</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0" name="Google Shape;98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Application Monitoring Tools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AppDynamics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Splunk</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SiteScope</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New Relic</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Citra Test</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Cloudwatch</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BMC</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Solar Winds</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1" name="Google Shape;75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module objectives to the participants.</a:t>
            </a:r>
            <a:endParaRPr sz="1200">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You will be informed about the module objectives.</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the end of this module, you will be able to:</a:t>
            </a:r>
            <a:br>
              <a:rPr lang="en" sz="1200">
                <a:solidFill>
                  <a:schemeClr val="dk1"/>
                </a:solidFill>
              </a:rPr>
            </a:b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Overview of infrastructure monitoring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Difference between application and infrastructure monitoring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Components in Application Monitoring &amp; Metrics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What is Dependency Monitoring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Brief overview of tools available to do application monitoring</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7" name="Google Shape;98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D.	B &amp; C</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3" name="Google Shape;99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sz="1200">
                <a:solidFill>
                  <a:schemeClr val="dk1"/>
                </a:solidFill>
              </a:rPr>
              <a:t>Share the module summary with the audience.</a:t>
            </a:r>
            <a:endParaRPr sz="120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sz="1200">
                <a:solidFill>
                  <a:schemeClr val="dk1"/>
                </a:solidFill>
              </a:rPr>
              <a:t>Ask the participants if they have any questions. They can ask their queries by raising their hands.</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Notes to the Participants:</a:t>
            </a:r>
            <a:endParaRPr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Now, you have reached the end of the module, In this module, you learnt: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Overview of Application monitoring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Difference between application and infrastructure monitoring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Components in Application Monitoring &amp; Metrics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What is Dependency Monitoring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Brief overview of tools available to do application monitoring</a:t>
            </a: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9" name="Google Shape;9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7" name="Google Shape;75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Inform the participants about the topics that they will be learning in this module.</a:t>
            </a:r>
            <a:endParaRPr sz="1200">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You will learn about the following topics in this module:</a:t>
            </a:r>
            <a:br>
              <a:rPr lang="en" sz="1200">
                <a:solidFill>
                  <a:schemeClr val="dk1"/>
                </a:solidFill>
              </a:rPr>
            </a:b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Overview</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Application vs infrastructure monitoring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Monitoring components and metrics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Dependency monitoring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Tools overview</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3" name="Google Shape;76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Give an overview of Application Performance Monitoring (APM).</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Application Monitoring is a system, which looks into an application whilst being a part of it for its performance, abnormalities or shortcomings. It routinely looks into an application identifies, analyse and evaluates the performance of an application and also suggest the means to troubleshoot those issues.</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Application performance monitoring is a type of monitoring in which the performance of an application is watched to optimize response time, identify errors and exceptions, proper functioning of components and integration. The main goal is to ensure the application is performing well enough to handle client requests/response.</a:t>
            </a:r>
            <a:br>
              <a:rPr lang="en" sz="1200">
                <a:solidFill>
                  <a:schemeClr val="dk1"/>
                </a:solidFill>
              </a:rPr>
            </a:br>
            <a:r>
              <a:rPr lang="en" sz="1200">
                <a:solidFill>
                  <a:schemeClr val="dk1"/>
                </a:solidFill>
              </a:rPr>
              <a:t>With the help of Application Monitoring one can watch whether the application is meeting the performance standards or not. It also helps in identifying bugs and potential risks. An APM solutions provides the insight of resource utilisation in application and how the application is handling requests, which helps in identifying the performance issues before they impact the end user.</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Application performance monitoring is often confused with “application performance management”. The AP management is a strategy of managing performance excellence and Monitoring is a part of it.</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need of application monitoring.</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endParaRPr sz="1200" b="1">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An Application monitoring is a method, which is needed to ensure that the website or application which is created with immense hardwork and dedication is delivering the business value as it is supposed to be. APM is the IT discipline that focuses on application monitoring and management. </a:t>
            </a: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Application monitoring in the lifecycle of a business is critical and requires a fair treatment. So we have listed out some factors, which shows the necessity of Application Monitoring.</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Customer Satisfaction</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Insight of customer experience</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Acumen at every level of application</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Digitalisation</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9" name="Google Shape;8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need of application monitoring.</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We need APM for the following reasons: </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Customer Satisfaction</a:t>
            </a:r>
            <a:r>
              <a:rPr lang="en" sz="1200">
                <a:solidFill>
                  <a:schemeClr val="dk1"/>
                </a:solidFill>
              </a:rPr>
              <a:t>: Most of the tech organisation are still believer of the idea “if you build it, they will come”. But in this age where every business is getting online, to make an application is not a win it is the easy part. The real hard work begins by building your image among the customer and making them their priority. If the satisfaction of customer is preceded by everything, then they’ll remain trustworthy customer of your product. On the contrary, one of the worst things that could happen for your business is an error prone, buggy site. Nothing will shoo away the potentially paying customers faster than a buggy website, It brings down the trust instantly. So one should take care of health and well being of product ie. application by continuous monitoring with the help of APM.</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Insight of customer experience: </a:t>
            </a:r>
            <a:r>
              <a:rPr lang="en" sz="1200">
                <a:solidFill>
                  <a:schemeClr val="dk1"/>
                </a:solidFill>
              </a:rPr>
              <a:t>Application Monitoring can unfold the insights of interaction between humans and applications, experience your mobile apps and websites, with particular emphasis on the correlation between site or app speed (responsiveness) and user satisfaction. With these observations we can explore new ways for you to improve and optimise the performance of your applications and Web resources.</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Acumen at every level of application</a:t>
            </a:r>
            <a:r>
              <a:rPr lang="en" sz="1200">
                <a:solidFill>
                  <a:schemeClr val="dk1"/>
                </a:solidFill>
              </a:rPr>
              <a:t>: If an application is running fine, doesn’t necessarily mean that everything is fine. There’s always a chance that the key parts of the application flow are not performing at optimal levels or there is always a chance for scope of improvement. Most of the applications today are complex and there are lots of integration in the moving parts between the frontend, middleware, and backend. Therefore it is very important to understand the behaviour of each application including its components and modules. Every application these days experience from performance issues. Complex infrastructure and integrations that support web application delivery in today’s world makes it even more vulnerable. APM provide a visibility to teams on their application’s performance on every level.</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Digitalisation: </a:t>
            </a:r>
            <a:r>
              <a:rPr lang="en" sz="1200">
                <a:solidFill>
                  <a:schemeClr val="dk1"/>
                </a:solidFill>
              </a:rPr>
              <a:t>With the increase in digitalisation the numbers of internet has been drastically increased, and so does the businesses have moved to online. Therefore there is a lot of competition among the businesses, And to keep an edge to your product one must ensure that there is no flaw in the users experience from application side. </a:t>
            </a:r>
            <a:endParaRPr sz="1200">
              <a:solidFill>
                <a:schemeClr val="dk1"/>
              </a:solidFill>
            </a:endParaRPr>
          </a:p>
          <a:p>
            <a:pPr marL="457200" lvl="0" indent="0" algn="l" rtl="0">
              <a:lnSpc>
                <a:spcPct val="100000"/>
              </a:lnSpc>
              <a:spcBef>
                <a:spcPts val="0"/>
              </a:spcBef>
              <a:spcAft>
                <a:spcPts val="0"/>
              </a:spcAft>
              <a:buSzPts val="1100"/>
              <a:buNone/>
            </a:pP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2" name="Google Shape;84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How to measure Application Performance”.</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15000"/>
              </a:lnSpc>
              <a:spcBef>
                <a:spcPts val="0"/>
              </a:spcBef>
              <a:spcAft>
                <a:spcPts val="0"/>
              </a:spcAft>
              <a:buSzPts val="1100"/>
              <a:buNone/>
            </a:pPr>
            <a:r>
              <a:rPr lang="en" sz="1200"/>
              <a:t>Few ways to measure application performance:</a:t>
            </a:r>
            <a:r>
              <a:rPr lang="en" sz="1800">
                <a:solidFill>
                  <a:srgbClr val="595959"/>
                </a:solidFill>
              </a:rPr>
              <a:t> </a:t>
            </a:r>
            <a:endParaRPr sz="1200">
              <a:solidFill>
                <a:schemeClr val="dk1"/>
              </a:solidFill>
            </a:endParaRPr>
          </a:p>
          <a:p>
            <a:pPr marL="457200" lvl="0" indent="-304800" algn="l" rtl="0">
              <a:lnSpc>
                <a:spcPct val="100000"/>
              </a:lnSpc>
              <a:spcBef>
                <a:spcPts val="1600"/>
              </a:spcBef>
              <a:spcAft>
                <a:spcPts val="0"/>
              </a:spcAft>
              <a:buClr>
                <a:schemeClr val="dk1"/>
              </a:buClr>
              <a:buSzPts val="1200"/>
              <a:buChar char="●"/>
            </a:pPr>
            <a:r>
              <a:rPr lang="en" sz="1200" b="1">
                <a:solidFill>
                  <a:schemeClr val="dk1"/>
                </a:solidFill>
              </a:rPr>
              <a:t>User Experience: </a:t>
            </a:r>
            <a:r>
              <a:rPr lang="en" sz="1200">
                <a:solidFill>
                  <a:schemeClr val="dk1"/>
                </a:solidFill>
              </a:rPr>
              <a:t>One of the way is to focus on end-user experience which can provide a lots of insights into the actual impact of system issues. The application performance index, or “Apdex” score, uses an equation to calculate satisfaction, based on fast, sluggish, slow, and failed requests. Similarly, the rate of average response time and error rates are critical for understanding what your end user is actually experiencing when they use an application.</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Application traffic:</a:t>
            </a:r>
            <a:r>
              <a:rPr lang="en" sz="1200">
                <a:solidFill>
                  <a:schemeClr val="dk1"/>
                </a:solidFill>
              </a:rPr>
              <a:t> To understand of internet traffic works one needs to get understanding of request rates, or traffic, which can provide insight into performance. W can associate request relates with other metrics to see what happens in duration of high usage. With the help of this one can prepare their application to be ready before any spike in traffic is predicted and prepare for traffic spikes possibly overwhelming servers and networks.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Physical and virtual servers: </a:t>
            </a:r>
            <a:r>
              <a:rPr lang="en" sz="1200">
                <a:solidFill>
                  <a:schemeClr val="dk1"/>
                </a:solidFill>
              </a:rPr>
              <a:t>Another aspect which should be monitored is the foundational aspects of your system your applications depend on, ie analyzing both physical and virtual servers for excessive compute load, low storage, virtual resource allocation, and potential hardware issues. For instance, the following are some key metrics for IOPS throughput for the server, which can reveal latency and connectivity issues:</a:t>
            </a:r>
            <a:endParaRPr sz="1200">
              <a:solidFill>
                <a:schemeClr val="dk1"/>
              </a:solidFill>
            </a:endParaRPr>
          </a:p>
          <a:p>
            <a:pPr marL="914400" lvl="1" indent="-304800" algn="l" rtl="0">
              <a:lnSpc>
                <a:spcPct val="100000"/>
              </a:lnSpc>
              <a:spcBef>
                <a:spcPts val="0"/>
              </a:spcBef>
              <a:spcAft>
                <a:spcPts val="0"/>
              </a:spcAft>
              <a:buClr>
                <a:schemeClr val="dk1"/>
              </a:buClr>
              <a:buSzPts val="1200"/>
              <a:buChar char="○"/>
            </a:pPr>
            <a:r>
              <a:rPr lang="en" sz="1200">
                <a:solidFill>
                  <a:schemeClr val="dk1"/>
                </a:solidFill>
              </a:rPr>
              <a:t>Logical disk average: disk queuing</a:t>
            </a:r>
            <a:endParaRPr sz="1200">
              <a:solidFill>
                <a:schemeClr val="dk1"/>
              </a:solidFill>
            </a:endParaRPr>
          </a:p>
          <a:p>
            <a:pPr marL="914400" lvl="1" indent="-304800" algn="l" rtl="0">
              <a:lnSpc>
                <a:spcPct val="100000"/>
              </a:lnSpc>
              <a:spcBef>
                <a:spcPts val="0"/>
              </a:spcBef>
              <a:spcAft>
                <a:spcPts val="0"/>
              </a:spcAft>
              <a:buClr>
                <a:schemeClr val="dk1"/>
              </a:buClr>
              <a:buSzPts val="1200"/>
              <a:buChar char="○"/>
            </a:pPr>
            <a:r>
              <a:rPr lang="en" sz="1200">
                <a:solidFill>
                  <a:schemeClr val="dk1"/>
                </a:solidFill>
              </a:rPr>
              <a:t>Average and maximum IOPS write/read</a:t>
            </a:r>
            <a:endParaRPr sz="1200">
              <a:solidFill>
                <a:schemeClr val="dk1"/>
              </a:solidFill>
            </a:endParaRPr>
          </a:p>
          <a:p>
            <a:pPr marL="914400" lvl="1" indent="-304800" algn="l" rtl="0">
              <a:lnSpc>
                <a:spcPct val="100000"/>
              </a:lnSpc>
              <a:spcBef>
                <a:spcPts val="0"/>
              </a:spcBef>
              <a:spcAft>
                <a:spcPts val="0"/>
              </a:spcAft>
              <a:buClr>
                <a:schemeClr val="dk1"/>
              </a:buClr>
              <a:buSzPts val="1200"/>
              <a:buChar char="○"/>
            </a:pPr>
            <a:r>
              <a:rPr lang="en" sz="1200">
                <a:solidFill>
                  <a:schemeClr val="dk1"/>
                </a:solidFill>
              </a:rPr>
              <a:t>IOPS latency write/read</a:t>
            </a:r>
            <a:endParaRPr sz="1200">
              <a:solidFill>
                <a:schemeClr val="dk1"/>
              </a:solidFill>
            </a:endParaRPr>
          </a:p>
          <a:p>
            <a:pPr marL="914400" lvl="1" indent="-304800" algn="l" rtl="0">
              <a:lnSpc>
                <a:spcPct val="100000"/>
              </a:lnSpc>
              <a:spcBef>
                <a:spcPts val="0"/>
              </a:spcBef>
              <a:spcAft>
                <a:spcPts val="0"/>
              </a:spcAft>
              <a:buClr>
                <a:schemeClr val="dk1"/>
              </a:buClr>
              <a:buSzPts val="1200"/>
              <a:buChar char="○"/>
            </a:pPr>
            <a:r>
              <a:rPr lang="en" sz="1200">
                <a:solidFill>
                  <a:schemeClr val="dk1"/>
                </a:solidFill>
              </a:rPr>
              <a:t>IOPS total</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Application dependencies</a:t>
            </a:r>
            <a:r>
              <a:rPr lang="en" sz="1200">
                <a:solidFill>
                  <a:schemeClr val="dk1"/>
                </a:solidFill>
              </a:rPr>
              <a:t>: With the growth of multi tier applications most of the apps are now have complex architecture and have may integrations to get an understanding of dependencies between parts of your system is critical for identifying bottlenecks. Dependencies can be revealed through comparing multiple metrics types—like status, events, and statistics— It can be especially useful to see timeline visualizations of your chosen elements.</a:t>
            </a:r>
            <a:endParaRPr sz="1200">
              <a:solidFill>
                <a:schemeClr val="dk1"/>
              </a:solidFill>
            </a:endParaRPr>
          </a:p>
          <a:p>
            <a:pPr marL="457200" lvl="0" indent="0" algn="l" rtl="0">
              <a:lnSpc>
                <a:spcPct val="100000"/>
              </a:lnSpc>
              <a:spcBef>
                <a:spcPts val="0"/>
              </a:spcBef>
              <a:spcAft>
                <a:spcPts val="0"/>
              </a:spcAft>
              <a:buSzPts val="1100"/>
              <a:buNone/>
            </a:pP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0" name="Google Shape;85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how application performance monitor works.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Application performance monitoring software provides administrators the knowledge they need to pinpoint issues, identify root causes, and quickly troubleshoot the situation. Therefore, such tools are immensely useful because they allow us to automate the process and even provide alerts on data. The APM tools are typically focussed on these functionalities:</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Protocols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Syslog</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Templates</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8" name="Google Shape;85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key functionalities of APM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The APM tools are typically focussed on these functionalities:</a:t>
            </a:r>
            <a:endParaRPr sz="1200">
              <a:solidFill>
                <a:srgbClr val="595959"/>
              </a:solidFill>
            </a:endParaRPr>
          </a:p>
          <a:p>
            <a:pPr marL="0" lvl="0" indent="0" algn="l" rtl="0">
              <a:lnSpc>
                <a:spcPct val="100000"/>
              </a:lnSpc>
              <a:spcBef>
                <a:spcPts val="0"/>
              </a:spcBef>
              <a:spcAft>
                <a:spcPts val="0"/>
              </a:spcAft>
              <a:buSzPts val="1100"/>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Protocols</a:t>
            </a:r>
            <a:r>
              <a:rPr lang="en" sz="1200">
                <a:solidFill>
                  <a:schemeClr val="dk1"/>
                </a:solidFill>
              </a:rPr>
              <a:t>: An APM uses several protocols, including UDP, TCP, SNMP, and WMI to gather real-time information about application and infrastructure components. APM monitoring tools typically make API calls to servers to request key data. The best performance metrics are time series-based, because they offer more granular detail for everything from compute to latency and user patterns. The insight into your entire application stack across your network’s servers and app containers is highly important</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Syslog</a:t>
            </a:r>
            <a:r>
              <a:rPr lang="en" sz="1200">
                <a:solidFill>
                  <a:schemeClr val="dk1"/>
                </a:solidFill>
              </a:rPr>
              <a:t>: Logging is nothing but the event recorded in the form of log files we can detect and diagnose performance related issues using these event records. These messages can be monitored with monitoring softwares. The sources of log data could be app servers, database servers, hypervisors, firewalls, and more. </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Templates</a:t>
            </a:r>
            <a:r>
              <a:rPr lang="en" sz="1200">
                <a:solidFill>
                  <a:schemeClr val="dk1"/>
                </a:solidFill>
              </a:rPr>
              <a:t>: The number of factors required for app monitoring are numerous. This is why templates are designed to pull specific metrics for most commonly used business applications. These predefined templates offer comprehensive performance monitoring from a centralized control panel.</a:t>
            </a:r>
            <a:endParaRPr sz="1200">
              <a:solidFill>
                <a:schemeClr val="dk1"/>
              </a:solidFill>
            </a:endParaRPr>
          </a:p>
          <a:p>
            <a:pPr marL="457200" lvl="0" indent="0" algn="l" rtl="0">
              <a:lnSpc>
                <a:spcPct val="100000"/>
              </a:lnSpc>
              <a:spcBef>
                <a:spcPts val="0"/>
              </a:spcBef>
              <a:spcAft>
                <a:spcPts val="0"/>
              </a:spcAft>
              <a:buSzPts val="1100"/>
              <a:buNone/>
            </a:pP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Page">
  <p:cSld name="CoverPage">
    <p:spTree>
      <p:nvGrpSpPr>
        <p:cNvPr id="1" name="Shape 11"/>
        <p:cNvGrpSpPr/>
        <p:nvPr/>
      </p:nvGrpSpPr>
      <p:grpSpPr>
        <a:xfrm>
          <a:off x="0" y="0"/>
          <a:ext cx="0" cy="0"/>
          <a:chOff x="0" y="0"/>
          <a:chExt cx="0" cy="0"/>
        </a:xfrm>
      </p:grpSpPr>
      <p:grpSp>
        <p:nvGrpSpPr>
          <p:cNvPr id="12" name="Google Shape;12;p24"/>
          <p:cNvGrpSpPr/>
          <p:nvPr/>
        </p:nvGrpSpPr>
        <p:grpSpPr>
          <a:xfrm>
            <a:off x="-3134" y="5310"/>
            <a:ext cx="12185707" cy="6847385"/>
            <a:chOff x="-3134" y="5309"/>
            <a:chExt cx="12185707" cy="6847385"/>
          </a:xfrm>
        </p:grpSpPr>
        <p:pic>
          <p:nvPicPr>
            <p:cNvPr id="13" name="Google Shape;13;p24"/>
            <p:cNvPicPr preferRelativeResize="0"/>
            <p:nvPr/>
          </p:nvPicPr>
          <p:blipFill rotWithShape="1">
            <a:blip r:embed="rId2">
              <a:alphaModFix/>
            </a:blip>
            <a:srcRect/>
            <a:stretch/>
          </p:blipFill>
          <p:spPr>
            <a:xfrm>
              <a:off x="-3134" y="5309"/>
              <a:ext cx="12185707" cy="6847385"/>
            </a:xfrm>
            <a:prstGeom prst="rect">
              <a:avLst/>
            </a:prstGeom>
            <a:noFill/>
            <a:ln>
              <a:noFill/>
            </a:ln>
          </p:spPr>
        </p:pic>
        <p:pic>
          <p:nvPicPr>
            <p:cNvPr id="14" name="Google Shape;14;p24"/>
            <p:cNvPicPr preferRelativeResize="0"/>
            <p:nvPr/>
          </p:nvPicPr>
          <p:blipFill rotWithShape="1">
            <a:blip r:embed="rId2">
              <a:alphaModFix/>
            </a:blip>
            <a:srcRect l="16944" t="3807" r="69822" b="85267"/>
            <a:stretch/>
          </p:blipFill>
          <p:spPr>
            <a:xfrm>
              <a:off x="249382" y="216129"/>
              <a:ext cx="1612670" cy="748147"/>
            </a:xfrm>
            <a:prstGeom prst="rect">
              <a:avLst/>
            </a:prstGeom>
            <a:noFill/>
            <a:ln>
              <a:noFill/>
            </a:ln>
          </p:spPr>
        </p:pic>
        <p:sp>
          <p:nvSpPr>
            <p:cNvPr id="15" name="Google Shape;15;p24"/>
            <p:cNvSpPr/>
            <p:nvPr/>
          </p:nvSpPr>
          <p:spPr>
            <a:xfrm>
              <a:off x="2044931" y="266007"/>
              <a:ext cx="1878676" cy="71489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grpSp>
      <p:sp>
        <p:nvSpPr>
          <p:cNvPr id="16" name="Google Shape;16;p24"/>
          <p:cNvSpPr/>
          <p:nvPr/>
        </p:nvSpPr>
        <p:spPr>
          <a:xfrm>
            <a:off x="5835193" y="2955576"/>
            <a:ext cx="5519319" cy="262829"/>
          </a:xfrm>
          <a:prstGeom prst="rect">
            <a:avLst/>
          </a:prstGeom>
          <a:noFill/>
          <a:ln>
            <a:noFill/>
          </a:ln>
        </p:spPr>
        <p:txBody>
          <a:bodyPr spcFirstLastPara="1" wrap="square" lIns="91425" tIns="45700" rIns="91425" bIns="45700" anchor="t" anchorCtr="0">
            <a:noAutofit/>
          </a:bodyPr>
          <a:lstStyle/>
          <a:p>
            <a:pPr marL="0" marR="0" lvl="0" indent="0" algn="r" rtl="0">
              <a:lnSpc>
                <a:spcPct val="166666"/>
              </a:lnSpc>
              <a:spcBef>
                <a:spcPts val="0"/>
              </a:spcBef>
              <a:spcAft>
                <a:spcPts val="0"/>
              </a:spcAft>
              <a:buClr>
                <a:srgbClr val="595959"/>
              </a:buClr>
              <a:buSzPts val="900"/>
              <a:buFont typeface="Arial"/>
              <a:buNone/>
            </a:pPr>
            <a:r>
              <a:rPr lang="en" sz="900" b="0" i="0" u="none" strike="noStrike" cap="none">
                <a:solidFill>
                  <a:srgbClr val="595959"/>
                </a:solidFill>
                <a:latin typeface="Arial"/>
                <a:ea typeface="Arial"/>
                <a:cs typeface="Arial"/>
                <a:sym typeface="Arial"/>
              </a:rPr>
              <a:t>Copyright © 2020, Xebia Group. All rights reserved.. </a:t>
            </a:r>
            <a:r>
              <a:rPr lang="en" sz="900" b="1" i="0" u="none" strike="noStrike" cap="none">
                <a:solidFill>
                  <a:srgbClr val="595959"/>
                </a:solidFill>
                <a:latin typeface="Arial"/>
                <a:ea typeface="Arial"/>
                <a:cs typeface="Arial"/>
                <a:sym typeface="Arial"/>
              </a:rPr>
              <a:t>release 1.0.0</a:t>
            </a:r>
            <a:r>
              <a:rPr lang="en" sz="900" b="0" i="0" u="none" strike="noStrike" cap="none">
                <a:solidFill>
                  <a:srgbClr val="59595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7" name="Google Shape;17;p24"/>
          <p:cNvSpPr txBox="1">
            <a:spLocks noGrp="1"/>
          </p:cNvSpPr>
          <p:nvPr>
            <p:ph type="body" idx="1"/>
          </p:nvPr>
        </p:nvSpPr>
        <p:spPr>
          <a:xfrm>
            <a:off x="1323191" y="1042718"/>
            <a:ext cx="10039484" cy="1022751"/>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11111"/>
              </a:lnSpc>
              <a:spcBef>
                <a:spcPts val="0"/>
              </a:spcBef>
              <a:spcAft>
                <a:spcPts val="0"/>
              </a:spcAft>
              <a:buClr>
                <a:srgbClr val="000000"/>
              </a:buClr>
              <a:buSzPts val="5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 name="Google Shape;18;p24"/>
          <p:cNvSpPr txBox="1"/>
          <p:nvPr/>
        </p:nvSpPr>
        <p:spPr>
          <a:xfrm>
            <a:off x="10021944" y="380785"/>
            <a:ext cx="1619968" cy="3385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600"/>
              <a:buFont typeface="Arial"/>
              <a:buNone/>
            </a:pPr>
            <a:r>
              <a:rPr lang="en" sz="1600" b="0" i="0" u="none" strike="noStrike" cap="none">
                <a:solidFill>
                  <a:srgbClr val="7F7F7F"/>
                </a:solidFill>
                <a:latin typeface="Arial"/>
                <a:ea typeface="Arial"/>
                <a:cs typeface="Arial"/>
                <a:sym typeface="Arial"/>
              </a:rPr>
              <a:t>Semester </a:t>
            </a:r>
            <a:r>
              <a:rPr lang="en" sz="1600" b="1" i="0" u="none" strike="noStrike" cap="none">
                <a:solidFill>
                  <a:srgbClr val="000000"/>
                </a:solidFill>
                <a:latin typeface="Arial"/>
                <a:ea typeface="Arial"/>
                <a:cs typeface="Arial"/>
                <a:sym typeface="Arial"/>
              </a:rPr>
              <a:t>08</a:t>
            </a:r>
            <a:endParaRPr sz="1400" b="0" i="0" u="none" strike="noStrike" cap="none">
              <a:solidFill>
                <a:srgbClr val="000000"/>
              </a:solidFill>
              <a:latin typeface="Arial"/>
              <a:ea typeface="Arial"/>
              <a:cs typeface="Arial"/>
              <a:sym typeface="Arial"/>
            </a:endParaRPr>
          </a:p>
        </p:txBody>
      </p:sp>
      <p:sp>
        <p:nvSpPr>
          <p:cNvPr id="19" name="Google Shape;19;p24"/>
          <p:cNvSpPr txBox="1">
            <a:spLocks noGrp="1"/>
          </p:cNvSpPr>
          <p:nvPr>
            <p:ph type="body" idx="2"/>
          </p:nvPr>
        </p:nvSpPr>
        <p:spPr>
          <a:xfrm>
            <a:off x="2033196" y="2240443"/>
            <a:ext cx="9337643" cy="70406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 name="Google Shape;20;p24"/>
          <p:cNvSpPr/>
          <p:nvPr/>
        </p:nvSpPr>
        <p:spPr>
          <a:xfrm>
            <a:off x="11429927" y="380789"/>
            <a:ext cx="103852" cy="130695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
        <p:nvSpPr>
          <p:cNvPr id="21" name="Google Shape;21;p24"/>
          <p:cNvSpPr txBox="1"/>
          <p:nvPr/>
        </p:nvSpPr>
        <p:spPr>
          <a:xfrm>
            <a:off x="10116903" y="1983452"/>
            <a:ext cx="1313180" cy="3385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al"/>
                <a:ea typeface="Arial"/>
                <a:cs typeface="Arial"/>
                <a:sym typeface="Arial"/>
              </a:rPr>
              <a:t>Module # 04</a:t>
            </a:r>
            <a:endParaRPr sz="1600" b="1" i="0" u="none" strike="noStrike" cap="none">
              <a:solidFill>
                <a:srgbClr val="000000"/>
              </a:solidFill>
              <a:latin typeface="Arial"/>
              <a:ea typeface="Arial"/>
              <a:cs typeface="Arial"/>
              <a:sym typeface="Arial"/>
            </a:endParaRPr>
          </a:p>
        </p:txBody>
      </p:sp>
      <p:sp>
        <p:nvSpPr>
          <p:cNvPr id="22" name="Google Shape;22;p24"/>
          <p:cNvSpPr/>
          <p:nvPr/>
        </p:nvSpPr>
        <p:spPr>
          <a:xfrm>
            <a:off x="11429927" y="1648619"/>
            <a:ext cx="103852" cy="1306959"/>
          </a:xfrm>
          <a:prstGeom prst="rect">
            <a:avLst/>
          </a:prstGeom>
          <a:solidFill>
            <a:srgbClr val="6474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
        <p:nvSpPr>
          <p:cNvPr id="23" name="Google Shape;23;p24"/>
          <p:cNvSpPr/>
          <p:nvPr/>
        </p:nvSpPr>
        <p:spPr>
          <a:xfrm>
            <a:off x="5372167" y="682385"/>
            <a:ext cx="5976316"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200" b="1" i="0" u="none" strike="noStrike" cap="none">
                <a:solidFill>
                  <a:srgbClr val="7F7F7F"/>
                </a:solidFill>
                <a:latin typeface="Arial"/>
                <a:ea typeface="Arial"/>
                <a:cs typeface="Arial"/>
                <a:sym typeface="Arial"/>
              </a:rPr>
              <a:t>B.TECH CSE with Specialization in DevOps</a:t>
            </a:r>
            <a:endParaRPr sz="2200" b="1" i="0" u="none" strike="noStrike" cap="none">
              <a:solidFill>
                <a:srgbClr val="7F7F7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quared-Infographic">
  <p:cSld name="Squared-Infographic">
    <p:spTree>
      <p:nvGrpSpPr>
        <p:cNvPr id="1" name="Shape 285"/>
        <p:cNvGrpSpPr/>
        <p:nvPr/>
      </p:nvGrpSpPr>
      <p:grpSpPr>
        <a:xfrm>
          <a:off x="0" y="0"/>
          <a:ext cx="0" cy="0"/>
          <a:chOff x="0" y="0"/>
          <a:chExt cx="0" cy="0"/>
        </a:xfrm>
      </p:grpSpPr>
      <p:sp>
        <p:nvSpPr>
          <p:cNvPr id="286" name="Google Shape;286;p38"/>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287" name="Google Shape;287;p38"/>
          <p:cNvGrpSpPr/>
          <p:nvPr/>
        </p:nvGrpSpPr>
        <p:grpSpPr>
          <a:xfrm>
            <a:off x="2" y="5025804"/>
            <a:ext cx="12192001" cy="144981"/>
            <a:chOff x="1751419" y="4036682"/>
            <a:chExt cx="9944457" cy="58272"/>
          </a:xfrm>
        </p:grpSpPr>
        <p:sp>
          <p:nvSpPr>
            <p:cNvPr id="288" name="Google Shape;288;p38"/>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289" name="Google Shape;289;p38"/>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290" name="Google Shape;290;p38"/>
            <p:cNvSpPr/>
            <p:nvPr/>
          </p:nvSpPr>
          <p:spPr>
            <a:xfrm>
              <a:off x="6183638" y="4036682"/>
              <a:ext cx="2211550"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291" name="Google Shape;291;p38"/>
            <p:cNvSpPr/>
            <p:nvPr/>
          </p:nvSpPr>
          <p:spPr>
            <a:xfrm>
              <a:off x="8326640" y="4036682"/>
              <a:ext cx="1967596" cy="58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292" name="Google Shape;292;p38"/>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293" name="Google Shape;293;p38"/>
            <p:cNvSpPr/>
            <p:nvPr/>
          </p:nvSpPr>
          <p:spPr>
            <a:xfrm>
              <a:off x="10294236" y="4036682"/>
              <a:ext cx="1401640" cy="5799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grpSp>
      <p:grpSp>
        <p:nvGrpSpPr>
          <p:cNvPr id="294" name="Google Shape;294;p38"/>
          <p:cNvGrpSpPr/>
          <p:nvPr/>
        </p:nvGrpSpPr>
        <p:grpSpPr>
          <a:xfrm>
            <a:off x="1217473" y="2920936"/>
            <a:ext cx="1304471" cy="2431269"/>
            <a:chOff x="1217471" y="1893408"/>
            <a:chExt cx="1304470" cy="2431269"/>
          </a:xfrm>
        </p:grpSpPr>
        <p:grpSp>
          <p:nvGrpSpPr>
            <p:cNvPr id="295" name="Google Shape;295;p38"/>
            <p:cNvGrpSpPr/>
            <p:nvPr/>
          </p:nvGrpSpPr>
          <p:grpSpPr>
            <a:xfrm>
              <a:off x="1217471" y="2766893"/>
              <a:ext cx="1304470" cy="1557784"/>
              <a:chOff x="1217471" y="2766893"/>
              <a:chExt cx="1304470" cy="1557784"/>
            </a:xfrm>
          </p:grpSpPr>
          <p:grpSp>
            <p:nvGrpSpPr>
              <p:cNvPr id="296" name="Google Shape;296;p38"/>
              <p:cNvGrpSpPr/>
              <p:nvPr/>
            </p:nvGrpSpPr>
            <p:grpSpPr>
              <a:xfrm>
                <a:off x="1217471" y="2766893"/>
                <a:ext cx="1304470" cy="1557784"/>
                <a:chOff x="1199541" y="3267114"/>
                <a:chExt cx="1304470" cy="1557784"/>
              </a:xfrm>
            </p:grpSpPr>
            <p:sp>
              <p:nvSpPr>
                <p:cNvPr id="297" name="Google Shape;297;p38"/>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8" name="Google Shape;298;p38"/>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299" name="Google Shape;299;p38"/>
              <p:cNvSpPr/>
              <p:nvPr/>
            </p:nvSpPr>
            <p:spPr>
              <a:xfrm>
                <a:off x="1718423" y="3882698"/>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00" name="Google Shape;300;p38"/>
            <p:cNvGrpSpPr/>
            <p:nvPr/>
          </p:nvGrpSpPr>
          <p:grpSpPr>
            <a:xfrm>
              <a:off x="1289951" y="1893408"/>
              <a:ext cx="1136271" cy="1246506"/>
              <a:chOff x="627304" y="1987183"/>
              <a:chExt cx="1594615" cy="1749317"/>
            </a:xfrm>
          </p:grpSpPr>
          <p:sp>
            <p:nvSpPr>
              <p:cNvPr id="301" name="Google Shape;301;p38"/>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38"/>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38"/>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04" name="Google Shape;304;p38"/>
          <p:cNvGrpSpPr/>
          <p:nvPr/>
        </p:nvGrpSpPr>
        <p:grpSpPr>
          <a:xfrm>
            <a:off x="3286750" y="2920936"/>
            <a:ext cx="1304471" cy="2483739"/>
            <a:chOff x="3326504" y="1893408"/>
            <a:chExt cx="1304470" cy="2483739"/>
          </a:xfrm>
        </p:grpSpPr>
        <p:grpSp>
          <p:nvGrpSpPr>
            <p:cNvPr id="305" name="Google Shape;305;p38"/>
            <p:cNvGrpSpPr/>
            <p:nvPr/>
          </p:nvGrpSpPr>
          <p:grpSpPr>
            <a:xfrm>
              <a:off x="3326504" y="2772528"/>
              <a:ext cx="1304470" cy="1604619"/>
              <a:chOff x="3326504" y="2772528"/>
              <a:chExt cx="1304470" cy="1604619"/>
            </a:xfrm>
          </p:grpSpPr>
          <p:grpSp>
            <p:nvGrpSpPr>
              <p:cNvPr id="306" name="Google Shape;306;p38"/>
              <p:cNvGrpSpPr/>
              <p:nvPr/>
            </p:nvGrpSpPr>
            <p:grpSpPr>
              <a:xfrm>
                <a:off x="3326504" y="2772528"/>
                <a:ext cx="1304470" cy="1604619"/>
                <a:chOff x="3269602" y="3277053"/>
                <a:chExt cx="1304470" cy="1593145"/>
              </a:xfrm>
            </p:grpSpPr>
            <p:sp>
              <p:nvSpPr>
                <p:cNvPr id="307" name="Google Shape;307;p38"/>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08" name="Google Shape;308;p38"/>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09" name="Google Shape;309;p38"/>
              <p:cNvSpPr/>
              <p:nvPr/>
            </p:nvSpPr>
            <p:spPr>
              <a:xfrm>
                <a:off x="3839076" y="3922923"/>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10" name="Google Shape;310;p38"/>
            <p:cNvGrpSpPr/>
            <p:nvPr/>
          </p:nvGrpSpPr>
          <p:grpSpPr>
            <a:xfrm>
              <a:off x="3410604" y="1893408"/>
              <a:ext cx="1136271" cy="1246506"/>
              <a:chOff x="627304" y="1987183"/>
              <a:chExt cx="1594615" cy="1749317"/>
            </a:xfrm>
          </p:grpSpPr>
          <p:sp>
            <p:nvSpPr>
              <p:cNvPr id="311" name="Google Shape;311;p38"/>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38"/>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38"/>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14" name="Google Shape;314;p38"/>
          <p:cNvGrpSpPr/>
          <p:nvPr/>
        </p:nvGrpSpPr>
        <p:grpSpPr>
          <a:xfrm>
            <a:off x="5362703" y="2917615"/>
            <a:ext cx="1304471" cy="2426375"/>
            <a:chOff x="5452152" y="1890087"/>
            <a:chExt cx="1304470" cy="2426375"/>
          </a:xfrm>
        </p:grpSpPr>
        <p:grpSp>
          <p:nvGrpSpPr>
            <p:cNvPr id="315" name="Google Shape;315;p38"/>
            <p:cNvGrpSpPr/>
            <p:nvPr/>
          </p:nvGrpSpPr>
          <p:grpSpPr>
            <a:xfrm>
              <a:off x="5452152" y="2763572"/>
              <a:ext cx="1304470" cy="1552890"/>
              <a:chOff x="5452152" y="2763572"/>
              <a:chExt cx="1304470" cy="1552890"/>
            </a:xfrm>
          </p:grpSpPr>
          <p:grpSp>
            <p:nvGrpSpPr>
              <p:cNvPr id="316" name="Google Shape;316;p38"/>
              <p:cNvGrpSpPr/>
              <p:nvPr/>
            </p:nvGrpSpPr>
            <p:grpSpPr>
              <a:xfrm>
                <a:off x="5452152" y="2763572"/>
                <a:ext cx="1304470" cy="1552890"/>
                <a:chOff x="5960996" y="3267114"/>
                <a:chExt cx="1304470" cy="1559509"/>
              </a:xfrm>
            </p:grpSpPr>
            <p:sp>
              <p:nvSpPr>
                <p:cNvPr id="317" name="Google Shape;317;p38"/>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8" name="Google Shape;318;p38"/>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19" name="Google Shape;319;p38"/>
              <p:cNvSpPr/>
              <p:nvPr/>
            </p:nvSpPr>
            <p:spPr>
              <a:xfrm>
                <a:off x="5981437" y="3879214"/>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20" name="Google Shape;320;p38"/>
            <p:cNvGrpSpPr/>
            <p:nvPr/>
          </p:nvGrpSpPr>
          <p:grpSpPr>
            <a:xfrm>
              <a:off x="5556109" y="1890087"/>
              <a:ext cx="1136271" cy="1246506"/>
              <a:chOff x="627304" y="1987183"/>
              <a:chExt cx="1594615" cy="1749317"/>
            </a:xfrm>
          </p:grpSpPr>
          <p:sp>
            <p:nvSpPr>
              <p:cNvPr id="321" name="Google Shape;321;p38"/>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2" name="Google Shape;322;p38"/>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3" name="Google Shape;323;p38"/>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24" name="Google Shape;324;p38"/>
          <p:cNvGrpSpPr/>
          <p:nvPr/>
        </p:nvGrpSpPr>
        <p:grpSpPr>
          <a:xfrm>
            <a:off x="7695803" y="2917615"/>
            <a:ext cx="1304471" cy="2434591"/>
            <a:chOff x="7521759" y="1890087"/>
            <a:chExt cx="1304470" cy="2434590"/>
          </a:xfrm>
        </p:grpSpPr>
        <p:grpSp>
          <p:nvGrpSpPr>
            <p:cNvPr id="325" name="Google Shape;325;p38"/>
            <p:cNvGrpSpPr/>
            <p:nvPr/>
          </p:nvGrpSpPr>
          <p:grpSpPr>
            <a:xfrm>
              <a:off x="7521759" y="2766893"/>
              <a:ext cx="1304470" cy="1557784"/>
              <a:chOff x="7521759" y="2766893"/>
              <a:chExt cx="1304470" cy="1557784"/>
            </a:xfrm>
          </p:grpSpPr>
          <p:grpSp>
            <p:nvGrpSpPr>
              <p:cNvPr id="326" name="Google Shape;326;p38"/>
              <p:cNvGrpSpPr/>
              <p:nvPr/>
            </p:nvGrpSpPr>
            <p:grpSpPr>
              <a:xfrm>
                <a:off x="7521759" y="2766893"/>
                <a:ext cx="1304470" cy="1557784"/>
                <a:chOff x="7980910" y="3267114"/>
                <a:chExt cx="1304470" cy="1557784"/>
              </a:xfrm>
            </p:grpSpPr>
            <p:sp>
              <p:nvSpPr>
                <p:cNvPr id="327" name="Google Shape;327;p38"/>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8" name="Google Shape;328;p38"/>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29" name="Google Shape;329;p38"/>
              <p:cNvSpPr/>
              <p:nvPr/>
            </p:nvSpPr>
            <p:spPr>
              <a:xfrm>
                <a:off x="8050613" y="3892069"/>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30" name="Google Shape;330;p38"/>
            <p:cNvGrpSpPr/>
            <p:nvPr/>
          </p:nvGrpSpPr>
          <p:grpSpPr>
            <a:xfrm>
              <a:off x="7622141" y="1890087"/>
              <a:ext cx="1136271" cy="1246506"/>
              <a:chOff x="627304" y="1987183"/>
              <a:chExt cx="1594615" cy="1749317"/>
            </a:xfrm>
          </p:grpSpPr>
          <p:sp>
            <p:nvSpPr>
              <p:cNvPr id="331" name="Google Shape;331;p38"/>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38"/>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38"/>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34" name="Google Shape;334;p38"/>
          <p:cNvGrpSpPr/>
          <p:nvPr/>
        </p:nvGrpSpPr>
        <p:grpSpPr>
          <a:xfrm>
            <a:off x="10039727" y="2881865"/>
            <a:ext cx="1304471" cy="2435707"/>
            <a:chOff x="9646841" y="1888970"/>
            <a:chExt cx="1304470" cy="2435707"/>
          </a:xfrm>
        </p:grpSpPr>
        <p:grpSp>
          <p:nvGrpSpPr>
            <p:cNvPr id="335" name="Google Shape;335;p38"/>
            <p:cNvGrpSpPr/>
            <p:nvPr/>
          </p:nvGrpSpPr>
          <p:grpSpPr>
            <a:xfrm>
              <a:off x="9646841" y="2766893"/>
              <a:ext cx="1304470" cy="1557784"/>
              <a:chOff x="9646841" y="2766893"/>
              <a:chExt cx="1304470" cy="1557784"/>
            </a:xfrm>
          </p:grpSpPr>
          <p:grpSp>
            <p:nvGrpSpPr>
              <p:cNvPr id="336" name="Google Shape;336;p38"/>
              <p:cNvGrpSpPr/>
              <p:nvPr/>
            </p:nvGrpSpPr>
            <p:grpSpPr>
              <a:xfrm>
                <a:off x="9646841" y="2766893"/>
                <a:ext cx="1304470" cy="1557784"/>
                <a:chOff x="9539460" y="3267114"/>
                <a:chExt cx="1304470" cy="1557784"/>
              </a:xfrm>
            </p:grpSpPr>
            <p:sp>
              <p:nvSpPr>
                <p:cNvPr id="337" name="Google Shape;337;p38"/>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8" name="Google Shape;338;p38"/>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39" name="Google Shape;339;p38"/>
              <p:cNvSpPr/>
              <p:nvPr/>
            </p:nvSpPr>
            <p:spPr>
              <a:xfrm>
                <a:off x="10159411" y="387921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40" name="Google Shape;340;p38"/>
            <p:cNvGrpSpPr/>
            <p:nvPr/>
          </p:nvGrpSpPr>
          <p:grpSpPr>
            <a:xfrm>
              <a:off x="9755990" y="1888970"/>
              <a:ext cx="1136271" cy="1246506"/>
              <a:chOff x="627304" y="1987183"/>
              <a:chExt cx="1594615" cy="1749317"/>
            </a:xfrm>
          </p:grpSpPr>
          <p:sp>
            <p:nvSpPr>
              <p:cNvPr id="341" name="Google Shape;341;p38"/>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p38"/>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38"/>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44" name="Google Shape;344;p38"/>
          <p:cNvSpPr txBox="1">
            <a:spLocks noGrp="1"/>
          </p:cNvSpPr>
          <p:nvPr>
            <p:ph type="body" idx="1"/>
          </p:nvPr>
        </p:nvSpPr>
        <p:spPr>
          <a:xfrm>
            <a:off x="868845" y="5707713"/>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38"/>
          <p:cNvSpPr txBox="1">
            <a:spLocks noGrp="1"/>
          </p:cNvSpPr>
          <p:nvPr>
            <p:ph type="body" idx="2"/>
          </p:nvPr>
        </p:nvSpPr>
        <p:spPr>
          <a:xfrm>
            <a:off x="3081063" y="5721634"/>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6" name="Google Shape;346;p38"/>
          <p:cNvSpPr txBox="1">
            <a:spLocks noGrp="1"/>
          </p:cNvSpPr>
          <p:nvPr>
            <p:ph type="body" idx="3"/>
          </p:nvPr>
        </p:nvSpPr>
        <p:spPr>
          <a:xfrm>
            <a:off x="5293283" y="5707713"/>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7" name="Google Shape;347;p38"/>
          <p:cNvSpPr txBox="1">
            <a:spLocks noGrp="1"/>
          </p:cNvSpPr>
          <p:nvPr>
            <p:ph type="body" idx="4"/>
          </p:nvPr>
        </p:nvSpPr>
        <p:spPr>
          <a:xfrm>
            <a:off x="7412702" y="5707713"/>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8" name="Google Shape;348;p38"/>
          <p:cNvSpPr txBox="1">
            <a:spLocks noGrp="1"/>
          </p:cNvSpPr>
          <p:nvPr>
            <p:ph type="body" idx="5"/>
          </p:nvPr>
        </p:nvSpPr>
        <p:spPr>
          <a:xfrm>
            <a:off x="9532119" y="5707713"/>
            <a:ext cx="1899629"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9" name="Google Shape;349;p38"/>
          <p:cNvSpPr txBox="1">
            <a:spLocks noGrp="1"/>
          </p:cNvSpPr>
          <p:nvPr>
            <p:ph type="body" idx="6"/>
          </p:nvPr>
        </p:nvSpPr>
        <p:spPr>
          <a:xfrm>
            <a:off x="514351" y="1304998"/>
            <a:ext cx="10273812" cy="14532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9"/>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Squared-Infographic">
  <p:cSld name="1_Squared-Infographic">
    <p:spTree>
      <p:nvGrpSpPr>
        <p:cNvPr id="1" name="Shape 350"/>
        <p:cNvGrpSpPr/>
        <p:nvPr/>
      </p:nvGrpSpPr>
      <p:grpSpPr>
        <a:xfrm>
          <a:off x="0" y="0"/>
          <a:ext cx="0" cy="0"/>
          <a:chOff x="0" y="0"/>
          <a:chExt cx="0" cy="0"/>
        </a:xfrm>
      </p:grpSpPr>
      <p:sp>
        <p:nvSpPr>
          <p:cNvPr id="351" name="Google Shape;351;p39"/>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352" name="Google Shape;352;p39"/>
          <p:cNvGrpSpPr/>
          <p:nvPr/>
        </p:nvGrpSpPr>
        <p:grpSpPr>
          <a:xfrm>
            <a:off x="2" y="3998263"/>
            <a:ext cx="12192001" cy="126791"/>
            <a:chOff x="1751419" y="4036682"/>
            <a:chExt cx="9944457" cy="50961"/>
          </a:xfrm>
        </p:grpSpPr>
        <p:sp>
          <p:nvSpPr>
            <p:cNvPr id="353" name="Google Shape;353;p39"/>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354" name="Google Shape;354;p39"/>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355" name="Google Shape;355;p39"/>
            <p:cNvSpPr/>
            <p:nvPr/>
          </p:nvSpPr>
          <p:spPr>
            <a:xfrm>
              <a:off x="6435557" y="4036682"/>
              <a:ext cx="1661571"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356" name="Google Shape;356;p39"/>
            <p:cNvSpPr/>
            <p:nvPr/>
          </p:nvSpPr>
          <p:spPr>
            <a:xfrm>
              <a:off x="8087642" y="4036682"/>
              <a:ext cx="1720740" cy="5096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357" name="Google Shape;357;p39"/>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358" name="Google Shape;358;p39"/>
            <p:cNvSpPr/>
            <p:nvPr/>
          </p:nvSpPr>
          <p:spPr>
            <a:xfrm>
              <a:off x="9808382" y="4036682"/>
              <a:ext cx="1887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grpSp>
      <p:grpSp>
        <p:nvGrpSpPr>
          <p:cNvPr id="359" name="Google Shape;359;p39"/>
          <p:cNvGrpSpPr/>
          <p:nvPr/>
        </p:nvGrpSpPr>
        <p:grpSpPr>
          <a:xfrm>
            <a:off x="1217473" y="1893408"/>
            <a:ext cx="1304471" cy="2431269"/>
            <a:chOff x="1217471" y="1893408"/>
            <a:chExt cx="1304470" cy="2431269"/>
          </a:xfrm>
        </p:grpSpPr>
        <p:grpSp>
          <p:nvGrpSpPr>
            <p:cNvPr id="360" name="Google Shape;360;p39"/>
            <p:cNvGrpSpPr/>
            <p:nvPr/>
          </p:nvGrpSpPr>
          <p:grpSpPr>
            <a:xfrm>
              <a:off x="1217471" y="2766893"/>
              <a:ext cx="1304470" cy="1557784"/>
              <a:chOff x="1217471" y="2766893"/>
              <a:chExt cx="1304470" cy="1557784"/>
            </a:xfrm>
          </p:grpSpPr>
          <p:grpSp>
            <p:nvGrpSpPr>
              <p:cNvPr id="361" name="Google Shape;361;p39"/>
              <p:cNvGrpSpPr/>
              <p:nvPr/>
            </p:nvGrpSpPr>
            <p:grpSpPr>
              <a:xfrm>
                <a:off x="1217471" y="2766893"/>
                <a:ext cx="1304470" cy="1557784"/>
                <a:chOff x="1199541" y="3267114"/>
                <a:chExt cx="1304470" cy="1557784"/>
              </a:xfrm>
            </p:grpSpPr>
            <p:sp>
              <p:nvSpPr>
                <p:cNvPr id="362" name="Google Shape;362;p39"/>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63" name="Google Shape;363;p39"/>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64" name="Google Shape;364;p39"/>
              <p:cNvSpPr/>
              <p:nvPr/>
            </p:nvSpPr>
            <p:spPr>
              <a:xfrm>
                <a:off x="1718423" y="3882698"/>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65" name="Google Shape;365;p39"/>
            <p:cNvGrpSpPr/>
            <p:nvPr/>
          </p:nvGrpSpPr>
          <p:grpSpPr>
            <a:xfrm>
              <a:off x="1289951" y="1893408"/>
              <a:ext cx="1136271" cy="1246506"/>
              <a:chOff x="627304" y="1987183"/>
              <a:chExt cx="1594615" cy="1749317"/>
            </a:xfrm>
          </p:grpSpPr>
          <p:sp>
            <p:nvSpPr>
              <p:cNvPr id="366" name="Google Shape;366;p39"/>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39"/>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p39"/>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69" name="Google Shape;369;p39"/>
          <p:cNvGrpSpPr/>
          <p:nvPr/>
        </p:nvGrpSpPr>
        <p:grpSpPr>
          <a:xfrm>
            <a:off x="3286750" y="1893409"/>
            <a:ext cx="1304471" cy="2483739"/>
            <a:chOff x="3326504" y="1893408"/>
            <a:chExt cx="1304470" cy="2483739"/>
          </a:xfrm>
        </p:grpSpPr>
        <p:grpSp>
          <p:nvGrpSpPr>
            <p:cNvPr id="370" name="Google Shape;370;p39"/>
            <p:cNvGrpSpPr/>
            <p:nvPr/>
          </p:nvGrpSpPr>
          <p:grpSpPr>
            <a:xfrm>
              <a:off x="3326504" y="2772528"/>
              <a:ext cx="1304470" cy="1604619"/>
              <a:chOff x="3326504" y="2772528"/>
              <a:chExt cx="1304470" cy="1604619"/>
            </a:xfrm>
          </p:grpSpPr>
          <p:grpSp>
            <p:nvGrpSpPr>
              <p:cNvPr id="371" name="Google Shape;371;p39"/>
              <p:cNvGrpSpPr/>
              <p:nvPr/>
            </p:nvGrpSpPr>
            <p:grpSpPr>
              <a:xfrm>
                <a:off x="3326504" y="2772528"/>
                <a:ext cx="1304470" cy="1604619"/>
                <a:chOff x="3269602" y="3277053"/>
                <a:chExt cx="1304470" cy="1593145"/>
              </a:xfrm>
            </p:grpSpPr>
            <p:sp>
              <p:nvSpPr>
                <p:cNvPr id="372" name="Google Shape;372;p39"/>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3" name="Google Shape;373;p39"/>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74" name="Google Shape;374;p39"/>
              <p:cNvSpPr/>
              <p:nvPr/>
            </p:nvSpPr>
            <p:spPr>
              <a:xfrm>
                <a:off x="3839076" y="3922923"/>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75" name="Google Shape;375;p39"/>
            <p:cNvGrpSpPr/>
            <p:nvPr/>
          </p:nvGrpSpPr>
          <p:grpSpPr>
            <a:xfrm>
              <a:off x="3410604" y="1893408"/>
              <a:ext cx="1136271" cy="1246506"/>
              <a:chOff x="627304" y="1987183"/>
              <a:chExt cx="1594615" cy="1749317"/>
            </a:xfrm>
          </p:grpSpPr>
          <p:sp>
            <p:nvSpPr>
              <p:cNvPr id="376" name="Google Shape;376;p39"/>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7" name="Google Shape;377;p39"/>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8" name="Google Shape;378;p39"/>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79" name="Google Shape;379;p39"/>
          <p:cNvGrpSpPr/>
          <p:nvPr/>
        </p:nvGrpSpPr>
        <p:grpSpPr>
          <a:xfrm>
            <a:off x="5362703" y="1890090"/>
            <a:ext cx="1304471" cy="2426375"/>
            <a:chOff x="5452152" y="1890087"/>
            <a:chExt cx="1304470" cy="2426375"/>
          </a:xfrm>
        </p:grpSpPr>
        <p:grpSp>
          <p:nvGrpSpPr>
            <p:cNvPr id="380" name="Google Shape;380;p39"/>
            <p:cNvGrpSpPr/>
            <p:nvPr/>
          </p:nvGrpSpPr>
          <p:grpSpPr>
            <a:xfrm>
              <a:off x="5452152" y="2763572"/>
              <a:ext cx="1304470" cy="1552890"/>
              <a:chOff x="5452152" y="2763572"/>
              <a:chExt cx="1304470" cy="1552890"/>
            </a:xfrm>
          </p:grpSpPr>
          <p:grpSp>
            <p:nvGrpSpPr>
              <p:cNvPr id="381" name="Google Shape;381;p39"/>
              <p:cNvGrpSpPr/>
              <p:nvPr/>
            </p:nvGrpSpPr>
            <p:grpSpPr>
              <a:xfrm>
                <a:off x="5452152" y="2763572"/>
                <a:ext cx="1304470" cy="1552890"/>
                <a:chOff x="5960996" y="3267114"/>
                <a:chExt cx="1304470" cy="1559509"/>
              </a:xfrm>
            </p:grpSpPr>
            <p:sp>
              <p:nvSpPr>
                <p:cNvPr id="382" name="Google Shape;382;p39"/>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83" name="Google Shape;383;p39"/>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84" name="Google Shape;384;p39"/>
              <p:cNvSpPr/>
              <p:nvPr/>
            </p:nvSpPr>
            <p:spPr>
              <a:xfrm>
                <a:off x="5981437" y="3879214"/>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85" name="Google Shape;385;p39"/>
            <p:cNvGrpSpPr/>
            <p:nvPr/>
          </p:nvGrpSpPr>
          <p:grpSpPr>
            <a:xfrm>
              <a:off x="5556109" y="1890087"/>
              <a:ext cx="1136271" cy="1246506"/>
              <a:chOff x="627304" y="1987183"/>
              <a:chExt cx="1594615" cy="1749317"/>
            </a:xfrm>
          </p:grpSpPr>
          <p:sp>
            <p:nvSpPr>
              <p:cNvPr id="386" name="Google Shape;386;p39"/>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7" name="Google Shape;387;p39"/>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8" name="Google Shape;388;p39"/>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89" name="Google Shape;389;p39"/>
          <p:cNvGrpSpPr/>
          <p:nvPr/>
        </p:nvGrpSpPr>
        <p:grpSpPr>
          <a:xfrm>
            <a:off x="7392554" y="1890089"/>
            <a:ext cx="1304471" cy="2434591"/>
            <a:chOff x="7521759" y="1890087"/>
            <a:chExt cx="1304470" cy="2434590"/>
          </a:xfrm>
        </p:grpSpPr>
        <p:grpSp>
          <p:nvGrpSpPr>
            <p:cNvPr id="390" name="Google Shape;390;p39"/>
            <p:cNvGrpSpPr/>
            <p:nvPr/>
          </p:nvGrpSpPr>
          <p:grpSpPr>
            <a:xfrm>
              <a:off x="7521759" y="2766893"/>
              <a:ext cx="1304470" cy="1557784"/>
              <a:chOff x="7521759" y="2766893"/>
              <a:chExt cx="1304470" cy="1557784"/>
            </a:xfrm>
          </p:grpSpPr>
          <p:grpSp>
            <p:nvGrpSpPr>
              <p:cNvPr id="391" name="Google Shape;391;p39"/>
              <p:cNvGrpSpPr/>
              <p:nvPr/>
            </p:nvGrpSpPr>
            <p:grpSpPr>
              <a:xfrm>
                <a:off x="7521759" y="2766893"/>
                <a:ext cx="1304470" cy="1557784"/>
                <a:chOff x="7980910" y="3267114"/>
                <a:chExt cx="1304470" cy="1557784"/>
              </a:xfrm>
            </p:grpSpPr>
            <p:sp>
              <p:nvSpPr>
                <p:cNvPr id="392" name="Google Shape;392;p39"/>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3" name="Google Shape;393;p39"/>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94" name="Google Shape;394;p39"/>
              <p:cNvSpPr/>
              <p:nvPr/>
            </p:nvSpPr>
            <p:spPr>
              <a:xfrm>
                <a:off x="8050613" y="3892069"/>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95" name="Google Shape;395;p39"/>
            <p:cNvGrpSpPr/>
            <p:nvPr/>
          </p:nvGrpSpPr>
          <p:grpSpPr>
            <a:xfrm>
              <a:off x="7622141" y="1890087"/>
              <a:ext cx="1136271" cy="1246506"/>
              <a:chOff x="627304" y="1987183"/>
              <a:chExt cx="1594615" cy="1749317"/>
            </a:xfrm>
          </p:grpSpPr>
          <p:sp>
            <p:nvSpPr>
              <p:cNvPr id="396" name="Google Shape;396;p39"/>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7" name="Google Shape;397;p39"/>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8" name="Google Shape;398;p39"/>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99" name="Google Shape;399;p39"/>
          <p:cNvGrpSpPr/>
          <p:nvPr/>
        </p:nvGrpSpPr>
        <p:grpSpPr>
          <a:xfrm>
            <a:off x="9507697" y="1888972"/>
            <a:ext cx="1304471" cy="2435707"/>
            <a:chOff x="9646841" y="1888970"/>
            <a:chExt cx="1304470" cy="2435707"/>
          </a:xfrm>
        </p:grpSpPr>
        <p:grpSp>
          <p:nvGrpSpPr>
            <p:cNvPr id="400" name="Google Shape;400;p39"/>
            <p:cNvGrpSpPr/>
            <p:nvPr/>
          </p:nvGrpSpPr>
          <p:grpSpPr>
            <a:xfrm>
              <a:off x="9646841" y="2766893"/>
              <a:ext cx="1304470" cy="1557784"/>
              <a:chOff x="9646841" y="2766893"/>
              <a:chExt cx="1304470" cy="1557784"/>
            </a:xfrm>
          </p:grpSpPr>
          <p:grpSp>
            <p:nvGrpSpPr>
              <p:cNvPr id="401" name="Google Shape;401;p39"/>
              <p:cNvGrpSpPr/>
              <p:nvPr/>
            </p:nvGrpSpPr>
            <p:grpSpPr>
              <a:xfrm>
                <a:off x="9646841" y="2766893"/>
                <a:ext cx="1304470" cy="1557784"/>
                <a:chOff x="9539460" y="3267114"/>
                <a:chExt cx="1304470" cy="1557784"/>
              </a:xfrm>
            </p:grpSpPr>
            <p:sp>
              <p:nvSpPr>
                <p:cNvPr id="402" name="Google Shape;402;p39"/>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3" name="Google Shape;403;p39"/>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404" name="Google Shape;404;p39"/>
              <p:cNvSpPr/>
              <p:nvPr/>
            </p:nvSpPr>
            <p:spPr>
              <a:xfrm>
                <a:off x="10159411" y="387921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405" name="Google Shape;405;p39"/>
            <p:cNvGrpSpPr/>
            <p:nvPr/>
          </p:nvGrpSpPr>
          <p:grpSpPr>
            <a:xfrm>
              <a:off x="9755990" y="1888970"/>
              <a:ext cx="1136271" cy="1246506"/>
              <a:chOff x="627304" y="1987183"/>
              <a:chExt cx="1594615" cy="1749317"/>
            </a:xfrm>
          </p:grpSpPr>
          <p:sp>
            <p:nvSpPr>
              <p:cNvPr id="406" name="Google Shape;406;p39"/>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7" name="Google Shape;407;p39"/>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8" name="Google Shape;408;p39"/>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409" name="Google Shape;409;p39"/>
          <p:cNvSpPr txBox="1">
            <a:spLocks noGrp="1"/>
          </p:cNvSpPr>
          <p:nvPr>
            <p:ph type="body" idx="1"/>
          </p:nvPr>
        </p:nvSpPr>
        <p:spPr>
          <a:xfrm>
            <a:off x="858787"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39"/>
          <p:cNvSpPr txBox="1">
            <a:spLocks noGrp="1"/>
          </p:cNvSpPr>
          <p:nvPr>
            <p:ph type="body" idx="2"/>
          </p:nvPr>
        </p:nvSpPr>
        <p:spPr>
          <a:xfrm>
            <a:off x="868845"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1" name="Google Shape;411;p39"/>
          <p:cNvSpPr txBox="1">
            <a:spLocks noGrp="1"/>
          </p:cNvSpPr>
          <p:nvPr>
            <p:ph type="body" idx="3"/>
          </p:nvPr>
        </p:nvSpPr>
        <p:spPr>
          <a:xfrm>
            <a:off x="3213622"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39"/>
          <p:cNvSpPr txBox="1">
            <a:spLocks noGrp="1"/>
          </p:cNvSpPr>
          <p:nvPr>
            <p:ph type="body" idx="4"/>
          </p:nvPr>
        </p:nvSpPr>
        <p:spPr>
          <a:xfrm>
            <a:off x="3223679"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3" name="Google Shape;413;p39"/>
          <p:cNvSpPr txBox="1">
            <a:spLocks noGrp="1"/>
          </p:cNvSpPr>
          <p:nvPr>
            <p:ph type="body" idx="5"/>
          </p:nvPr>
        </p:nvSpPr>
        <p:spPr>
          <a:xfrm>
            <a:off x="5283227"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39"/>
          <p:cNvSpPr txBox="1">
            <a:spLocks noGrp="1"/>
          </p:cNvSpPr>
          <p:nvPr>
            <p:ph type="body" idx="6"/>
          </p:nvPr>
        </p:nvSpPr>
        <p:spPr>
          <a:xfrm>
            <a:off x="5293283"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39"/>
          <p:cNvSpPr txBox="1">
            <a:spLocks noGrp="1"/>
          </p:cNvSpPr>
          <p:nvPr>
            <p:ph type="body" idx="7"/>
          </p:nvPr>
        </p:nvSpPr>
        <p:spPr>
          <a:xfrm>
            <a:off x="7402645"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39"/>
          <p:cNvSpPr txBox="1">
            <a:spLocks noGrp="1"/>
          </p:cNvSpPr>
          <p:nvPr>
            <p:ph type="body" idx="8"/>
          </p:nvPr>
        </p:nvSpPr>
        <p:spPr>
          <a:xfrm>
            <a:off x="7412702"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7" name="Google Shape;417;p39"/>
          <p:cNvSpPr txBox="1">
            <a:spLocks noGrp="1"/>
          </p:cNvSpPr>
          <p:nvPr>
            <p:ph type="body" idx="9"/>
          </p:nvPr>
        </p:nvSpPr>
        <p:spPr>
          <a:xfrm>
            <a:off x="9688645"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39"/>
          <p:cNvSpPr txBox="1">
            <a:spLocks noGrp="1"/>
          </p:cNvSpPr>
          <p:nvPr>
            <p:ph type="body" idx="13"/>
          </p:nvPr>
        </p:nvSpPr>
        <p:spPr>
          <a:xfrm>
            <a:off x="9698702"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ocess-Infographic">
  <p:cSld name="Process-Infographic">
    <p:spTree>
      <p:nvGrpSpPr>
        <p:cNvPr id="1" name="Shape 419"/>
        <p:cNvGrpSpPr/>
        <p:nvPr/>
      </p:nvGrpSpPr>
      <p:grpSpPr>
        <a:xfrm>
          <a:off x="0" y="0"/>
          <a:ext cx="0" cy="0"/>
          <a:chOff x="0" y="0"/>
          <a:chExt cx="0" cy="0"/>
        </a:xfrm>
      </p:grpSpPr>
      <p:sp>
        <p:nvSpPr>
          <p:cNvPr id="420" name="Google Shape;420;p40"/>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21" name="Google Shape;421;p40"/>
          <p:cNvSpPr/>
          <p:nvPr/>
        </p:nvSpPr>
        <p:spPr>
          <a:xfrm>
            <a:off x="635765" y="311423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2" name="Google Shape;422;p40"/>
          <p:cNvSpPr/>
          <p:nvPr/>
        </p:nvSpPr>
        <p:spPr>
          <a:xfrm>
            <a:off x="4880761" y="311423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3" name="Google Shape;423;p40"/>
          <p:cNvSpPr/>
          <p:nvPr/>
        </p:nvSpPr>
        <p:spPr>
          <a:xfrm rot="10800000" flipH="1">
            <a:off x="2754593" y="192551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4" name="Google Shape;424;p40"/>
          <p:cNvSpPr/>
          <p:nvPr/>
        </p:nvSpPr>
        <p:spPr>
          <a:xfrm>
            <a:off x="9133089" y="311423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5" name="Google Shape;425;p40"/>
          <p:cNvSpPr/>
          <p:nvPr/>
        </p:nvSpPr>
        <p:spPr>
          <a:xfrm rot="10800000" flipH="1">
            <a:off x="7006925" y="192551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6" name="Google Shape;426;p40"/>
          <p:cNvSpPr/>
          <p:nvPr/>
        </p:nvSpPr>
        <p:spPr>
          <a:xfrm>
            <a:off x="2754593" y="311423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7" name="Google Shape;427;p40"/>
          <p:cNvSpPr/>
          <p:nvPr/>
        </p:nvSpPr>
        <p:spPr>
          <a:xfrm rot="10800000" flipH="1">
            <a:off x="628428" y="192551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8" name="Google Shape;428;p40"/>
          <p:cNvSpPr/>
          <p:nvPr/>
        </p:nvSpPr>
        <p:spPr>
          <a:xfrm>
            <a:off x="7006925" y="311423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9" name="Google Shape;429;p40"/>
          <p:cNvSpPr/>
          <p:nvPr/>
        </p:nvSpPr>
        <p:spPr>
          <a:xfrm rot="10800000" flipH="1">
            <a:off x="4880761" y="192551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30" name="Google Shape;430;p40"/>
          <p:cNvSpPr/>
          <p:nvPr/>
        </p:nvSpPr>
        <p:spPr>
          <a:xfrm rot="10800000" flipH="1">
            <a:off x="9133089" y="192551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31" name="Google Shape;431;p40"/>
          <p:cNvSpPr/>
          <p:nvPr/>
        </p:nvSpPr>
        <p:spPr>
          <a:xfrm>
            <a:off x="662134" y="4762331"/>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32" name="Google Shape;432;p40"/>
          <p:cNvSpPr/>
          <p:nvPr/>
        </p:nvSpPr>
        <p:spPr>
          <a:xfrm>
            <a:off x="2947443" y="4756138"/>
            <a:ext cx="179999" cy="17999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33" name="Google Shape;433;p40"/>
          <p:cNvSpPr/>
          <p:nvPr/>
        </p:nvSpPr>
        <p:spPr>
          <a:xfrm>
            <a:off x="7158063" y="4749375"/>
            <a:ext cx="179999" cy="179999"/>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34" name="Google Shape;434;p40"/>
          <p:cNvSpPr/>
          <p:nvPr/>
        </p:nvSpPr>
        <p:spPr>
          <a:xfrm>
            <a:off x="9436045" y="4749947"/>
            <a:ext cx="179999" cy="179999"/>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35" name="Google Shape;435;p40"/>
          <p:cNvSpPr/>
          <p:nvPr/>
        </p:nvSpPr>
        <p:spPr>
          <a:xfrm>
            <a:off x="5052754" y="4749947"/>
            <a:ext cx="179999" cy="17999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36" name="Google Shape;436;p40"/>
          <p:cNvSpPr txBox="1">
            <a:spLocks noGrp="1"/>
          </p:cNvSpPr>
          <p:nvPr>
            <p:ph type="body" idx="1"/>
          </p:nvPr>
        </p:nvSpPr>
        <p:spPr>
          <a:xfrm>
            <a:off x="858787"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40"/>
          <p:cNvSpPr txBox="1">
            <a:spLocks noGrp="1"/>
          </p:cNvSpPr>
          <p:nvPr>
            <p:ph type="body" idx="2"/>
          </p:nvPr>
        </p:nvSpPr>
        <p:spPr>
          <a:xfrm>
            <a:off x="989703" y="2873671"/>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40"/>
          <p:cNvSpPr txBox="1">
            <a:spLocks noGrp="1"/>
          </p:cNvSpPr>
          <p:nvPr>
            <p:ph type="body" idx="3"/>
          </p:nvPr>
        </p:nvSpPr>
        <p:spPr>
          <a:xfrm>
            <a:off x="3080695" y="2873671"/>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40"/>
          <p:cNvSpPr txBox="1">
            <a:spLocks noGrp="1"/>
          </p:cNvSpPr>
          <p:nvPr>
            <p:ph type="body" idx="4"/>
          </p:nvPr>
        </p:nvSpPr>
        <p:spPr>
          <a:xfrm>
            <a:off x="5220011" y="2873671"/>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0" name="Google Shape;440;p40"/>
          <p:cNvSpPr txBox="1">
            <a:spLocks noGrp="1"/>
          </p:cNvSpPr>
          <p:nvPr>
            <p:ph type="body" idx="5"/>
          </p:nvPr>
        </p:nvSpPr>
        <p:spPr>
          <a:xfrm>
            <a:off x="7366815" y="2873671"/>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 name="Google Shape;441;p40"/>
          <p:cNvSpPr txBox="1">
            <a:spLocks noGrp="1"/>
          </p:cNvSpPr>
          <p:nvPr>
            <p:ph type="body" idx="6"/>
          </p:nvPr>
        </p:nvSpPr>
        <p:spPr>
          <a:xfrm>
            <a:off x="9485362" y="2873671"/>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40"/>
          <p:cNvSpPr txBox="1">
            <a:spLocks noGrp="1"/>
          </p:cNvSpPr>
          <p:nvPr>
            <p:ph type="body" idx="7"/>
          </p:nvPr>
        </p:nvSpPr>
        <p:spPr>
          <a:xfrm>
            <a:off x="868845"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 name="Google Shape;443;p40"/>
          <p:cNvSpPr txBox="1">
            <a:spLocks noGrp="1"/>
          </p:cNvSpPr>
          <p:nvPr>
            <p:ph type="body" idx="8"/>
          </p:nvPr>
        </p:nvSpPr>
        <p:spPr>
          <a:xfrm>
            <a:off x="3213622"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4" name="Google Shape;444;p40"/>
          <p:cNvSpPr txBox="1">
            <a:spLocks noGrp="1"/>
          </p:cNvSpPr>
          <p:nvPr>
            <p:ph type="body" idx="9"/>
          </p:nvPr>
        </p:nvSpPr>
        <p:spPr>
          <a:xfrm>
            <a:off x="3223679"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40"/>
          <p:cNvSpPr txBox="1">
            <a:spLocks noGrp="1"/>
          </p:cNvSpPr>
          <p:nvPr>
            <p:ph type="body" idx="13"/>
          </p:nvPr>
        </p:nvSpPr>
        <p:spPr>
          <a:xfrm>
            <a:off x="5283227"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40"/>
          <p:cNvSpPr txBox="1">
            <a:spLocks noGrp="1"/>
          </p:cNvSpPr>
          <p:nvPr>
            <p:ph type="body" idx="14"/>
          </p:nvPr>
        </p:nvSpPr>
        <p:spPr>
          <a:xfrm>
            <a:off x="5293283"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40"/>
          <p:cNvSpPr txBox="1">
            <a:spLocks noGrp="1"/>
          </p:cNvSpPr>
          <p:nvPr>
            <p:ph type="body" idx="15"/>
          </p:nvPr>
        </p:nvSpPr>
        <p:spPr>
          <a:xfrm>
            <a:off x="7402645"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40"/>
          <p:cNvSpPr txBox="1">
            <a:spLocks noGrp="1"/>
          </p:cNvSpPr>
          <p:nvPr>
            <p:ph type="body" idx="16"/>
          </p:nvPr>
        </p:nvSpPr>
        <p:spPr>
          <a:xfrm>
            <a:off x="7412702"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40"/>
          <p:cNvSpPr txBox="1">
            <a:spLocks noGrp="1"/>
          </p:cNvSpPr>
          <p:nvPr>
            <p:ph type="body" idx="17"/>
          </p:nvPr>
        </p:nvSpPr>
        <p:spPr>
          <a:xfrm>
            <a:off x="9688645"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40"/>
          <p:cNvSpPr txBox="1">
            <a:spLocks noGrp="1"/>
          </p:cNvSpPr>
          <p:nvPr>
            <p:ph type="body" idx="18"/>
          </p:nvPr>
        </p:nvSpPr>
        <p:spPr>
          <a:xfrm>
            <a:off x="9698702"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llinedArrows-Infographic">
  <p:cSld name="AllinedArrows-Infographic">
    <p:spTree>
      <p:nvGrpSpPr>
        <p:cNvPr id="1" name="Shape 451"/>
        <p:cNvGrpSpPr/>
        <p:nvPr/>
      </p:nvGrpSpPr>
      <p:grpSpPr>
        <a:xfrm>
          <a:off x="0" y="0"/>
          <a:ext cx="0" cy="0"/>
          <a:chOff x="0" y="0"/>
          <a:chExt cx="0" cy="0"/>
        </a:xfrm>
      </p:grpSpPr>
      <p:sp>
        <p:nvSpPr>
          <p:cNvPr id="452" name="Google Shape;452;p41"/>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3" name="Google Shape;453;p41"/>
          <p:cNvSpPr/>
          <p:nvPr/>
        </p:nvSpPr>
        <p:spPr>
          <a:xfrm>
            <a:off x="9198867" y="1193285"/>
            <a:ext cx="85724" cy="392112"/>
          </a:xfrm>
          <a:custGeom>
            <a:avLst/>
            <a:gdLst/>
            <a:ahLst/>
            <a:cxnLst/>
            <a:rect l="l" t="t" r="r" b="b"/>
            <a:pathLst>
              <a:path w="120000" h="120000" extrusionOk="0">
                <a:moveTo>
                  <a:pt x="76800" y="98275"/>
                </a:moveTo>
                <a:cubicBezTo>
                  <a:pt x="57600" y="106551"/>
                  <a:pt x="33600" y="113793"/>
                  <a:pt x="0" y="120000"/>
                </a:cubicBezTo>
                <a:cubicBezTo>
                  <a:pt x="0" y="120000"/>
                  <a:pt x="0" y="120000"/>
                  <a:pt x="0" y="120000"/>
                </a:cubicBezTo>
                <a:cubicBezTo>
                  <a:pt x="33600" y="113793"/>
                  <a:pt x="57600" y="106551"/>
                  <a:pt x="76800" y="98275"/>
                </a:cubicBezTo>
                <a:moveTo>
                  <a:pt x="0" y="0"/>
                </a:moveTo>
                <a:cubicBezTo>
                  <a:pt x="0" y="0"/>
                  <a:pt x="0" y="0"/>
                  <a:pt x="0" y="0"/>
                </a:cubicBezTo>
                <a:cubicBezTo>
                  <a:pt x="52800" y="10344"/>
                  <a:pt x="91200" y="23793"/>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40344"/>
                  <a:pt x="110400" y="40344"/>
                  <a:pt x="110400" y="40344"/>
                </a:cubicBezTo>
                <a:cubicBezTo>
                  <a:pt x="110400" y="40344"/>
                  <a:pt x="110400" y="40344"/>
                  <a:pt x="110400" y="40344"/>
                </a:cubicBezTo>
                <a:cubicBezTo>
                  <a:pt x="115200" y="44482"/>
                  <a:pt x="120000" y="49655"/>
                  <a:pt x="120000" y="53793"/>
                </a:cubicBezTo>
                <a:cubicBezTo>
                  <a:pt x="120000" y="53793"/>
                  <a:pt x="120000" y="53793"/>
                  <a:pt x="120000" y="53793"/>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36206"/>
                  <a:pt x="76800" y="14482"/>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4" name="Google Shape;454;p41"/>
          <p:cNvSpPr/>
          <p:nvPr/>
        </p:nvSpPr>
        <p:spPr>
          <a:xfrm>
            <a:off x="9198867" y="1193285"/>
            <a:ext cx="85724" cy="392112"/>
          </a:xfrm>
          <a:custGeom>
            <a:avLst/>
            <a:gdLst/>
            <a:ahLst/>
            <a:cxnLst/>
            <a:rect l="l" t="t" r="r" b="b"/>
            <a:pathLst>
              <a:path w="120000" h="120000" extrusionOk="0">
                <a:moveTo>
                  <a:pt x="96000" y="88965"/>
                </a:moveTo>
                <a:cubicBezTo>
                  <a:pt x="76800" y="100344"/>
                  <a:pt x="43200" y="110689"/>
                  <a:pt x="4800" y="120000"/>
                </a:cubicBezTo>
                <a:cubicBezTo>
                  <a:pt x="0" y="120000"/>
                  <a:pt x="0" y="120000"/>
                  <a:pt x="0" y="120000"/>
                </a:cubicBezTo>
                <a:cubicBezTo>
                  <a:pt x="0" y="120000"/>
                  <a:pt x="0" y="120000"/>
                  <a:pt x="0" y="120000"/>
                </a:cubicBezTo>
                <a:cubicBezTo>
                  <a:pt x="33600" y="113793"/>
                  <a:pt x="57600" y="106551"/>
                  <a:pt x="768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8965"/>
                  <a:pt x="120000" y="58965"/>
                  <a:pt x="120000" y="58965"/>
                </a:cubicBezTo>
                <a:cubicBezTo>
                  <a:pt x="120000" y="58965"/>
                  <a:pt x="120000" y="58965"/>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7931"/>
                  <a:pt x="120000" y="57931"/>
                </a:cubicBezTo>
                <a:cubicBezTo>
                  <a:pt x="120000" y="57931"/>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6896"/>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3793"/>
                </a:moveTo>
                <a:cubicBezTo>
                  <a:pt x="120000" y="53793"/>
                  <a:pt x="120000" y="53793"/>
                  <a:pt x="120000" y="53793"/>
                </a:cubicBezTo>
                <a:cubicBezTo>
                  <a:pt x="120000" y="53793"/>
                  <a:pt x="120000" y="53793"/>
                  <a:pt x="120000" y="53793"/>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8275"/>
                </a:moveTo>
                <a:cubicBezTo>
                  <a:pt x="110400" y="38275"/>
                  <a:pt x="110400" y="38275"/>
                  <a:pt x="110400" y="38275"/>
                </a:cubicBezTo>
                <a:cubicBezTo>
                  <a:pt x="110400" y="38275"/>
                  <a:pt x="110400" y="38275"/>
                  <a:pt x="110400" y="38275"/>
                </a:cubicBezTo>
                <a:moveTo>
                  <a:pt x="110400" y="38275"/>
                </a:moveTo>
                <a:cubicBezTo>
                  <a:pt x="110400" y="38275"/>
                  <a:pt x="110400" y="38275"/>
                  <a:pt x="110400" y="38275"/>
                </a:cubicBezTo>
                <a:cubicBezTo>
                  <a:pt x="110400" y="38275"/>
                  <a:pt x="110400" y="38275"/>
                  <a:pt x="110400" y="38275"/>
                </a:cubicBezTo>
                <a:moveTo>
                  <a:pt x="0" y="0"/>
                </a:moveTo>
                <a:cubicBezTo>
                  <a:pt x="0" y="0"/>
                  <a:pt x="0" y="0"/>
                  <a:pt x="0" y="0"/>
                </a:cubicBezTo>
                <a:cubicBezTo>
                  <a:pt x="4800" y="0"/>
                  <a:pt x="4800" y="0"/>
                  <a:pt x="4800" y="0"/>
                </a:cubicBezTo>
                <a:cubicBezTo>
                  <a:pt x="52800" y="10344"/>
                  <a:pt x="91200" y="23793"/>
                  <a:pt x="110400" y="38275"/>
                </a:cubicBezTo>
                <a:cubicBezTo>
                  <a:pt x="91200" y="23793"/>
                  <a:pt x="52800" y="10344"/>
                  <a:pt x="0" y="0"/>
                </a:cubicBezTo>
              </a:path>
            </a:pathLst>
          </a:custGeom>
          <a:solidFill>
            <a:srgbClr val="CFA4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5" name="Google Shape;455;p41"/>
          <p:cNvSpPr/>
          <p:nvPr/>
        </p:nvSpPr>
        <p:spPr>
          <a:xfrm>
            <a:off x="8370189" y="1123438"/>
            <a:ext cx="269875" cy="265113"/>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6" name="Google Shape;456;p41"/>
          <p:cNvSpPr/>
          <p:nvPr/>
        </p:nvSpPr>
        <p:spPr>
          <a:xfrm>
            <a:off x="8370189" y="1123438"/>
            <a:ext cx="269875" cy="265113"/>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7" name="Google Shape;457;p41"/>
          <p:cNvSpPr/>
          <p:nvPr/>
        </p:nvSpPr>
        <p:spPr>
          <a:xfrm>
            <a:off x="8640067" y="1177413"/>
            <a:ext cx="212724" cy="211137"/>
          </a:xfrm>
          <a:custGeom>
            <a:avLst/>
            <a:gdLst/>
            <a:ahLst/>
            <a:cxnLst/>
            <a:rect l="l" t="t" r="r" b="b"/>
            <a:pathLst>
              <a:path w="120000" h="120000" extrusionOk="0">
                <a:moveTo>
                  <a:pt x="120000" y="0"/>
                </a:moveTo>
                <a:cubicBezTo>
                  <a:pt x="120000" y="1904"/>
                  <a:pt x="118095" y="1904"/>
                  <a:pt x="118095" y="3809"/>
                </a:cubicBezTo>
                <a:cubicBezTo>
                  <a:pt x="95238" y="24761"/>
                  <a:pt x="95238" y="24761"/>
                  <a:pt x="95238" y="24761"/>
                </a:cubicBezTo>
                <a:cubicBezTo>
                  <a:pt x="0" y="120000"/>
                  <a:pt x="0" y="120000"/>
                  <a:pt x="0" y="120000"/>
                </a:cubicBezTo>
                <a:cubicBezTo>
                  <a:pt x="0" y="120000"/>
                  <a:pt x="0" y="120000"/>
                  <a:pt x="0" y="120000"/>
                </a:cubicBezTo>
                <a:cubicBezTo>
                  <a:pt x="95238" y="24761"/>
                  <a:pt x="95238" y="24761"/>
                  <a:pt x="95238" y="24761"/>
                </a:cubicBezTo>
                <a:cubicBezTo>
                  <a:pt x="118095" y="1904"/>
                  <a:pt x="118095" y="1904"/>
                  <a:pt x="118095" y="1904"/>
                </a:cubicBezTo>
                <a:cubicBezTo>
                  <a:pt x="118095" y="1904"/>
                  <a:pt x="120000" y="1904"/>
                  <a:pt x="12000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8" name="Google Shape;458;p41"/>
          <p:cNvSpPr/>
          <p:nvPr/>
        </p:nvSpPr>
        <p:spPr>
          <a:xfrm>
            <a:off x="8370189" y="1388549"/>
            <a:ext cx="269875" cy="266699"/>
          </a:xfrm>
          <a:custGeom>
            <a:avLst/>
            <a:gdLst/>
            <a:ahLst/>
            <a:cxnLst/>
            <a:rect l="l" t="t" r="r" b="b"/>
            <a:pathLst>
              <a:path w="120000" h="120000" extrusionOk="0">
                <a:moveTo>
                  <a:pt x="120000" y="0"/>
                </a:moveTo>
                <a:lnTo>
                  <a:pt x="120000" y="0"/>
                </a:lnTo>
                <a:lnTo>
                  <a:pt x="0" y="120000"/>
                </a:lnTo>
                <a:lnTo>
                  <a:pt x="0" y="120000"/>
                </a:lnTo>
                <a:lnTo>
                  <a:pt x="120000" y="0"/>
                </a:lnTo>
                <a:lnTo>
                  <a:pt x="12000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9" name="Google Shape;459;p41"/>
          <p:cNvSpPr/>
          <p:nvPr/>
        </p:nvSpPr>
        <p:spPr>
          <a:xfrm>
            <a:off x="8370189" y="1388549"/>
            <a:ext cx="269875" cy="266699"/>
          </a:xfrm>
          <a:custGeom>
            <a:avLst/>
            <a:gdLst/>
            <a:ahLst/>
            <a:cxnLst/>
            <a:rect l="l" t="t" r="r" b="b"/>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0" name="Google Shape;460;p41"/>
          <p:cNvSpPr/>
          <p:nvPr/>
        </p:nvSpPr>
        <p:spPr>
          <a:xfrm>
            <a:off x="8736904" y="1483801"/>
            <a:ext cx="280987" cy="171449"/>
          </a:xfrm>
          <a:custGeom>
            <a:avLst/>
            <a:gdLst/>
            <a:ahLst/>
            <a:cxnLst/>
            <a:rect l="l" t="t" r="r" b="b"/>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1764"/>
                  <a:pt x="30361" y="51764"/>
                  <a:pt x="30361" y="51764"/>
                </a:cubicBezTo>
                <a:cubicBezTo>
                  <a:pt x="47710" y="80000"/>
                  <a:pt x="47710" y="80000"/>
                  <a:pt x="47710" y="80000"/>
                </a:cubicBezTo>
                <a:cubicBezTo>
                  <a:pt x="52048" y="87058"/>
                  <a:pt x="57831" y="91764"/>
                  <a:pt x="63614" y="96470"/>
                </a:cubicBezTo>
                <a:cubicBezTo>
                  <a:pt x="57831" y="91764"/>
                  <a:pt x="52048" y="87058"/>
                  <a:pt x="47710" y="80000"/>
                </a:cubicBezTo>
                <a:cubicBezTo>
                  <a:pt x="30361" y="51764"/>
                  <a:pt x="30361" y="51764"/>
                  <a:pt x="30361" y="51764"/>
                </a:cubicBezTo>
                <a:cubicBezTo>
                  <a:pt x="0" y="0"/>
                  <a:pt x="0" y="0"/>
                  <a:pt x="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1" name="Google Shape;461;p41"/>
          <p:cNvSpPr/>
          <p:nvPr/>
        </p:nvSpPr>
        <p:spPr>
          <a:xfrm>
            <a:off x="9198867" y="3193538"/>
            <a:ext cx="85724" cy="393700"/>
          </a:xfrm>
          <a:custGeom>
            <a:avLst/>
            <a:gdLst/>
            <a:ahLst/>
            <a:cxnLst/>
            <a:rect l="l" t="t" r="r" b="b"/>
            <a:pathLst>
              <a:path w="120000" h="120000" extrusionOk="0">
                <a:moveTo>
                  <a:pt x="81600" y="97435"/>
                </a:moveTo>
                <a:cubicBezTo>
                  <a:pt x="57600" y="105641"/>
                  <a:pt x="33600" y="112820"/>
                  <a:pt x="0" y="118974"/>
                </a:cubicBezTo>
                <a:cubicBezTo>
                  <a:pt x="0" y="120000"/>
                  <a:pt x="0" y="120000"/>
                  <a:pt x="0" y="120000"/>
                </a:cubicBezTo>
                <a:cubicBezTo>
                  <a:pt x="33600" y="112820"/>
                  <a:pt x="57600" y="105641"/>
                  <a:pt x="81600" y="97435"/>
                </a:cubicBezTo>
                <a:moveTo>
                  <a:pt x="81600" y="97435"/>
                </a:moveTo>
                <a:cubicBezTo>
                  <a:pt x="81600" y="97435"/>
                  <a:pt x="81600" y="97435"/>
                  <a:pt x="81600" y="97435"/>
                </a:cubicBezTo>
                <a:cubicBezTo>
                  <a:pt x="81600" y="97435"/>
                  <a:pt x="81600" y="97435"/>
                  <a:pt x="81600" y="97435"/>
                </a:cubicBezTo>
                <a:moveTo>
                  <a:pt x="0" y="0"/>
                </a:moveTo>
                <a:cubicBezTo>
                  <a:pt x="0" y="0"/>
                  <a:pt x="0" y="0"/>
                  <a:pt x="0" y="0"/>
                </a:cubicBezTo>
                <a:cubicBezTo>
                  <a:pt x="52800" y="10256"/>
                  <a:pt x="91200" y="23589"/>
                  <a:pt x="110400" y="37948"/>
                </a:cubicBezTo>
                <a:cubicBezTo>
                  <a:pt x="110400" y="37948"/>
                  <a:pt x="110400" y="37948"/>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5200" y="45128"/>
                  <a:pt x="120000" y="49230"/>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35897"/>
                  <a:pt x="76800" y="15384"/>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2" name="Google Shape;462;p41"/>
          <p:cNvSpPr/>
          <p:nvPr/>
        </p:nvSpPr>
        <p:spPr>
          <a:xfrm>
            <a:off x="9198867" y="3193538"/>
            <a:ext cx="85724" cy="390524"/>
          </a:xfrm>
          <a:custGeom>
            <a:avLst/>
            <a:gdLst/>
            <a:ahLst/>
            <a:cxnLst/>
            <a:rect l="l" t="t" r="r" b="b"/>
            <a:pathLst>
              <a:path w="120000" h="120000" extrusionOk="0">
                <a:moveTo>
                  <a:pt x="96000" y="88965"/>
                </a:moveTo>
                <a:cubicBezTo>
                  <a:pt x="76800" y="101379"/>
                  <a:pt x="43200" y="111724"/>
                  <a:pt x="4800" y="120000"/>
                </a:cubicBezTo>
                <a:cubicBezTo>
                  <a:pt x="0" y="120000"/>
                  <a:pt x="0" y="120000"/>
                  <a:pt x="0" y="120000"/>
                </a:cubicBezTo>
                <a:cubicBezTo>
                  <a:pt x="0" y="120000"/>
                  <a:pt x="0" y="120000"/>
                  <a:pt x="0" y="120000"/>
                </a:cubicBezTo>
                <a:cubicBezTo>
                  <a:pt x="33600" y="113793"/>
                  <a:pt x="57600" y="106551"/>
                  <a:pt x="81600" y="98275"/>
                </a:cubicBezTo>
                <a:cubicBezTo>
                  <a:pt x="81600" y="98275"/>
                  <a:pt x="81600" y="98275"/>
                  <a:pt x="81600" y="98275"/>
                </a:cubicBezTo>
                <a:cubicBezTo>
                  <a:pt x="81600" y="98275"/>
                  <a:pt x="81600" y="98275"/>
                  <a:pt x="816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60000"/>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0" y="0"/>
                </a:moveTo>
                <a:cubicBezTo>
                  <a:pt x="0" y="1034"/>
                  <a:pt x="0" y="1034"/>
                  <a:pt x="0" y="1034"/>
                </a:cubicBezTo>
                <a:cubicBezTo>
                  <a:pt x="4800" y="1034"/>
                  <a:pt x="4800" y="1034"/>
                  <a:pt x="4800" y="1034"/>
                </a:cubicBezTo>
                <a:cubicBezTo>
                  <a:pt x="52800" y="11379"/>
                  <a:pt x="91200" y="23793"/>
                  <a:pt x="110400" y="38275"/>
                </a:cubicBezTo>
                <a:cubicBezTo>
                  <a:pt x="91200" y="23793"/>
                  <a:pt x="52800" y="10344"/>
                  <a:pt x="0" y="0"/>
                </a:cubicBezTo>
              </a:path>
            </a:pathLst>
          </a:custGeom>
          <a:solidFill>
            <a:srgbClr val="4D96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3" name="Google Shape;463;p41"/>
          <p:cNvSpPr/>
          <p:nvPr/>
        </p:nvSpPr>
        <p:spPr>
          <a:xfrm>
            <a:off x="8370189" y="3122097"/>
            <a:ext cx="269875" cy="266699"/>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4" name="Google Shape;464;p41"/>
          <p:cNvSpPr/>
          <p:nvPr/>
        </p:nvSpPr>
        <p:spPr>
          <a:xfrm>
            <a:off x="8370189" y="3122097"/>
            <a:ext cx="269875" cy="266699"/>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5" name="Google Shape;465;p41"/>
          <p:cNvSpPr/>
          <p:nvPr/>
        </p:nvSpPr>
        <p:spPr>
          <a:xfrm>
            <a:off x="8640067" y="3179248"/>
            <a:ext cx="212724" cy="209549"/>
          </a:xfrm>
          <a:custGeom>
            <a:avLst/>
            <a:gdLst/>
            <a:ahLst/>
            <a:cxnLst/>
            <a:rect l="l" t="t" r="r" b="b"/>
            <a:pathLst>
              <a:path w="120000" h="120000" extrusionOk="0">
                <a:moveTo>
                  <a:pt x="120000" y="0"/>
                </a:moveTo>
                <a:cubicBezTo>
                  <a:pt x="120000" y="0"/>
                  <a:pt x="118095" y="0"/>
                  <a:pt x="118095" y="1935"/>
                </a:cubicBezTo>
                <a:cubicBezTo>
                  <a:pt x="95238" y="23225"/>
                  <a:pt x="95238" y="23225"/>
                  <a:pt x="95238" y="23225"/>
                </a:cubicBezTo>
                <a:cubicBezTo>
                  <a:pt x="0" y="120000"/>
                  <a:pt x="0" y="120000"/>
                  <a:pt x="0" y="120000"/>
                </a:cubicBezTo>
                <a:cubicBezTo>
                  <a:pt x="0" y="120000"/>
                  <a:pt x="0" y="120000"/>
                  <a:pt x="0" y="120000"/>
                </a:cubicBezTo>
                <a:cubicBezTo>
                  <a:pt x="95238" y="23225"/>
                  <a:pt x="95238" y="23225"/>
                  <a:pt x="95238" y="23225"/>
                </a:cubicBezTo>
                <a:cubicBezTo>
                  <a:pt x="118095" y="1935"/>
                  <a:pt x="118095" y="1935"/>
                  <a:pt x="118095" y="1935"/>
                </a:cubicBezTo>
                <a:cubicBezTo>
                  <a:pt x="118095" y="0"/>
                  <a:pt x="120000" y="0"/>
                  <a:pt x="12000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6" name="Google Shape;466;p41"/>
          <p:cNvSpPr/>
          <p:nvPr/>
        </p:nvSpPr>
        <p:spPr>
          <a:xfrm>
            <a:off x="8370189" y="3388797"/>
            <a:ext cx="269875" cy="269875"/>
          </a:xfrm>
          <a:custGeom>
            <a:avLst/>
            <a:gdLst/>
            <a:ahLst/>
            <a:cxnLst/>
            <a:rect l="l" t="t" r="r" b="b"/>
            <a:pathLst>
              <a:path w="120000" h="120000" extrusionOk="0">
                <a:moveTo>
                  <a:pt x="120000" y="0"/>
                </a:moveTo>
                <a:lnTo>
                  <a:pt x="120000" y="0"/>
                </a:lnTo>
                <a:lnTo>
                  <a:pt x="0" y="120000"/>
                </a:lnTo>
                <a:lnTo>
                  <a:pt x="0" y="120000"/>
                </a:lnTo>
                <a:lnTo>
                  <a:pt x="120000" y="0"/>
                </a:lnTo>
                <a:lnTo>
                  <a:pt x="12000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7" name="Google Shape;467;p41"/>
          <p:cNvSpPr/>
          <p:nvPr/>
        </p:nvSpPr>
        <p:spPr>
          <a:xfrm>
            <a:off x="8370189" y="3388797"/>
            <a:ext cx="269875" cy="269875"/>
          </a:xfrm>
          <a:custGeom>
            <a:avLst/>
            <a:gdLst/>
            <a:ahLst/>
            <a:cxnLst/>
            <a:rect l="l" t="t" r="r" b="b"/>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8" name="Google Shape;468;p41"/>
          <p:cNvSpPr/>
          <p:nvPr/>
        </p:nvSpPr>
        <p:spPr>
          <a:xfrm>
            <a:off x="8736904" y="3488814"/>
            <a:ext cx="280987" cy="169863"/>
          </a:xfrm>
          <a:custGeom>
            <a:avLst/>
            <a:gdLst/>
            <a:ahLst/>
            <a:cxnLst/>
            <a:rect l="l" t="t" r="r" b="b"/>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0400"/>
                  <a:pt x="30361" y="50400"/>
                  <a:pt x="30361" y="50400"/>
                </a:cubicBezTo>
                <a:cubicBezTo>
                  <a:pt x="47710" y="76800"/>
                  <a:pt x="47710" y="76800"/>
                  <a:pt x="47710" y="76800"/>
                </a:cubicBezTo>
                <a:cubicBezTo>
                  <a:pt x="52048" y="84000"/>
                  <a:pt x="57831" y="91200"/>
                  <a:pt x="63614" y="96000"/>
                </a:cubicBezTo>
                <a:cubicBezTo>
                  <a:pt x="57831" y="91200"/>
                  <a:pt x="52048" y="84000"/>
                  <a:pt x="47710" y="76800"/>
                </a:cubicBezTo>
                <a:cubicBezTo>
                  <a:pt x="30361" y="50400"/>
                  <a:pt x="30361" y="50400"/>
                  <a:pt x="30361" y="50400"/>
                </a:cubicBezTo>
                <a:cubicBezTo>
                  <a:pt x="0" y="0"/>
                  <a:pt x="0" y="0"/>
                  <a:pt x="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9" name="Google Shape;469;p41"/>
          <p:cNvSpPr/>
          <p:nvPr/>
        </p:nvSpPr>
        <p:spPr>
          <a:xfrm>
            <a:off x="8979791" y="2195001"/>
            <a:ext cx="85724" cy="195263"/>
          </a:xfrm>
          <a:custGeom>
            <a:avLst/>
            <a:gdLst/>
            <a:ahLst/>
            <a:cxnLst/>
            <a:rect l="l" t="t" r="r" b="b"/>
            <a:pathLst>
              <a:path w="120000" h="120000" extrusionOk="0">
                <a:moveTo>
                  <a:pt x="120000" y="0"/>
                </a:moveTo>
                <a:cubicBezTo>
                  <a:pt x="43200" y="28965"/>
                  <a:pt x="0" y="72413"/>
                  <a:pt x="0" y="120000"/>
                </a:cubicBezTo>
                <a:cubicBezTo>
                  <a:pt x="0" y="120000"/>
                  <a:pt x="0" y="120000"/>
                  <a:pt x="0" y="120000"/>
                </a:cubicBezTo>
                <a:cubicBezTo>
                  <a:pt x="0" y="120000"/>
                  <a:pt x="0" y="120000"/>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7586"/>
                  <a:pt x="0" y="107586"/>
                </a:cubicBezTo>
                <a:cubicBezTo>
                  <a:pt x="0" y="107586"/>
                  <a:pt x="0" y="107586"/>
                  <a:pt x="0" y="107586"/>
                </a:cubicBezTo>
                <a:cubicBezTo>
                  <a:pt x="0" y="97241"/>
                  <a:pt x="4800" y="84827"/>
                  <a:pt x="14400" y="74482"/>
                </a:cubicBezTo>
                <a:cubicBezTo>
                  <a:pt x="14400" y="74482"/>
                  <a:pt x="14400" y="74482"/>
                  <a:pt x="14400" y="74482"/>
                </a:cubicBezTo>
                <a:cubicBezTo>
                  <a:pt x="14400" y="74482"/>
                  <a:pt x="14400" y="74482"/>
                  <a:pt x="14400" y="74482"/>
                </a:cubicBezTo>
                <a:cubicBezTo>
                  <a:pt x="14400" y="74482"/>
                  <a:pt x="14400" y="74482"/>
                  <a:pt x="14400" y="74482"/>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33600" y="43448"/>
                  <a:pt x="72000" y="1862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0" name="Google Shape;470;p41"/>
          <p:cNvSpPr/>
          <p:nvPr/>
        </p:nvSpPr>
        <p:spPr>
          <a:xfrm>
            <a:off x="8979791" y="2195001"/>
            <a:ext cx="85724" cy="195263"/>
          </a:xfrm>
          <a:custGeom>
            <a:avLst/>
            <a:gdLst/>
            <a:ahLst/>
            <a:cxnLst/>
            <a:rect l="l" t="t" r="r" b="b"/>
            <a:pathLst>
              <a:path w="120000" h="120000" extrusionOk="0">
                <a:moveTo>
                  <a:pt x="0" y="117931"/>
                </a:moveTo>
                <a:cubicBezTo>
                  <a:pt x="0" y="120000"/>
                  <a:pt x="0" y="120000"/>
                  <a:pt x="0" y="120000"/>
                </a:cubicBezTo>
                <a:cubicBezTo>
                  <a:pt x="0" y="120000"/>
                  <a:pt x="0" y="120000"/>
                  <a:pt x="0" y="120000"/>
                </a:cubicBezTo>
                <a:cubicBezTo>
                  <a:pt x="0" y="120000"/>
                  <a:pt x="0" y="120000"/>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5862"/>
                </a:moveTo>
                <a:cubicBezTo>
                  <a:pt x="0" y="115862"/>
                  <a:pt x="0" y="117931"/>
                  <a:pt x="0" y="117931"/>
                </a:cubicBezTo>
                <a:cubicBezTo>
                  <a:pt x="0" y="117931"/>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3793"/>
                </a:moveTo>
                <a:cubicBezTo>
                  <a:pt x="0" y="113793"/>
                  <a:pt x="0" y="113793"/>
                  <a:pt x="0" y="115862"/>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7586"/>
                </a:moveTo>
                <a:cubicBezTo>
                  <a:pt x="0" y="107586"/>
                  <a:pt x="0" y="107586"/>
                  <a:pt x="0" y="107586"/>
                </a:cubicBezTo>
                <a:cubicBezTo>
                  <a:pt x="0" y="107586"/>
                  <a:pt x="0" y="107586"/>
                  <a:pt x="0" y="107586"/>
                </a:cubicBezTo>
                <a:moveTo>
                  <a:pt x="14400" y="74482"/>
                </a:moveTo>
                <a:cubicBezTo>
                  <a:pt x="14400" y="74482"/>
                  <a:pt x="14400" y="74482"/>
                  <a:pt x="14400" y="74482"/>
                </a:cubicBezTo>
                <a:cubicBezTo>
                  <a:pt x="14400" y="74482"/>
                  <a:pt x="14400" y="74482"/>
                  <a:pt x="14400" y="74482"/>
                </a:cubicBezTo>
                <a:moveTo>
                  <a:pt x="14400" y="74482"/>
                </a:moveTo>
                <a:cubicBezTo>
                  <a:pt x="14400" y="74482"/>
                  <a:pt x="14400" y="74482"/>
                  <a:pt x="14400" y="74482"/>
                </a:cubicBezTo>
                <a:cubicBezTo>
                  <a:pt x="14400" y="74482"/>
                  <a:pt x="14400" y="74482"/>
                  <a:pt x="14400" y="74482"/>
                </a:cubicBezTo>
                <a:moveTo>
                  <a:pt x="14400" y="72413"/>
                </a:moveTo>
                <a:cubicBezTo>
                  <a:pt x="14400" y="72413"/>
                  <a:pt x="14400" y="72413"/>
                  <a:pt x="14400" y="72413"/>
                </a:cubicBezTo>
                <a:cubicBezTo>
                  <a:pt x="14400" y="72413"/>
                  <a:pt x="14400" y="72413"/>
                  <a:pt x="14400" y="72413"/>
                </a:cubicBezTo>
                <a:moveTo>
                  <a:pt x="14400" y="72413"/>
                </a:moveTo>
                <a:cubicBezTo>
                  <a:pt x="14400" y="72413"/>
                  <a:pt x="14400" y="72413"/>
                  <a:pt x="14400" y="72413"/>
                </a:cubicBezTo>
                <a:cubicBezTo>
                  <a:pt x="14400" y="72413"/>
                  <a:pt x="14400" y="72413"/>
                  <a:pt x="14400" y="72413"/>
                </a:cubicBezTo>
                <a:moveTo>
                  <a:pt x="120000" y="0"/>
                </a:moveTo>
                <a:cubicBezTo>
                  <a:pt x="72000" y="18620"/>
                  <a:pt x="33600" y="43448"/>
                  <a:pt x="14400" y="72413"/>
                </a:cubicBezTo>
                <a:cubicBezTo>
                  <a:pt x="33600" y="45517"/>
                  <a:pt x="67200" y="20689"/>
                  <a:pt x="115200" y="0"/>
                </a:cubicBezTo>
                <a:cubicBezTo>
                  <a:pt x="120000" y="0"/>
                  <a:pt x="120000" y="0"/>
                  <a:pt x="120000" y="0"/>
                </a:cubicBezTo>
                <a:cubicBezTo>
                  <a:pt x="120000" y="0"/>
                  <a:pt x="120000" y="0"/>
                  <a:pt x="12000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1" name="Google Shape;471;p41"/>
          <p:cNvSpPr/>
          <p:nvPr/>
        </p:nvSpPr>
        <p:spPr>
          <a:xfrm>
            <a:off x="9006777" y="2507738"/>
            <a:ext cx="58739" cy="77788"/>
          </a:xfrm>
          <a:custGeom>
            <a:avLst/>
            <a:gdLst/>
            <a:ahLst/>
            <a:cxnLst/>
            <a:rect l="l" t="t" r="r" b="b"/>
            <a:pathLst>
              <a:path w="120000" h="120000" extrusionOk="0">
                <a:moveTo>
                  <a:pt x="0" y="0"/>
                </a:moveTo>
                <a:cubicBezTo>
                  <a:pt x="28235" y="46956"/>
                  <a:pt x="70588" y="83478"/>
                  <a:pt x="120000" y="120000"/>
                </a:cubicBezTo>
                <a:cubicBezTo>
                  <a:pt x="120000" y="120000"/>
                  <a:pt x="120000" y="120000"/>
                  <a:pt x="120000" y="120000"/>
                </a:cubicBezTo>
                <a:cubicBezTo>
                  <a:pt x="70588" y="83478"/>
                  <a:pt x="28235" y="46956"/>
                  <a:pt x="0" y="0"/>
                </a:cubicBezTo>
                <a:moveTo>
                  <a:pt x="0" y="0"/>
                </a:moveTo>
                <a:cubicBezTo>
                  <a:pt x="0" y="0"/>
                  <a:pt x="0" y="0"/>
                  <a:pt x="0" y="0"/>
                </a:cubicBezTo>
                <a:cubicBezTo>
                  <a:pt x="0" y="0"/>
                  <a:pt x="0" y="0"/>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2" name="Google Shape;472;p41"/>
          <p:cNvSpPr/>
          <p:nvPr/>
        </p:nvSpPr>
        <p:spPr>
          <a:xfrm>
            <a:off x="8997255" y="2485512"/>
            <a:ext cx="68263" cy="100013"/>
          </a:xfrm>
          <a:custGeom>
            <a:avLst/>
            <a:gdLst/>
            <a:ahLst/>
            <a:cxnLst/>
            <a:rect l="l" t="t" r="r" b="b"/>
            <a:pathLst>
              <a:path w="120000" h="120000" extrusionOk="0">
                <a:moveTo>
                  <a:pt x="0" y="0"/>
                </a:moveTo>
                <a:cubicBezTo>
                  <a:pt x="6000" y="12000"/>
                  <a:pt x="12000" y="20000"/>
                  <a:pt x="18000" y="28000"/>
                </a:cubicBezTo>
                <a:cubicBezTo>
                  <a:pt x="18000" y="28000"/>
                  <a:pt x="18000" y="28000"/>
                  <a:pt x="18000" y="28000"/>
                </a:cubicBezTo>
                <a:cubicBezTo>
                  <a:pt x="18000" y="28000"/>
                  <a:pt x="18000" y="28000"/>
                  <a:pt x="18000" y="28000"/>
                </a:cubicBezTo>
                <a:cubicBezTo>
                  <a:pt x="42000" y="64000"/>
                  <a:pt x="78000" y="92000"/>
                  <a:pt x="120000" y="120000"/>
                </a:cubicBezTo>
                <a:cubicBezTo>
                  <a:pt x="120000" y="120000"/>
                  <a:pt x="120000" y="120000"/>
                  <a:pt x="120000" y="120000"/>
                </a:cubicBezTo>
                <a:cubicBezTo>
                  <a:pt x="114000" y="116000"/>
                  <a:pt x="114000" y="116000"/>
                  <a:pt x="114000" y="116000"/>
                </a:cubicBezTo>
                <a:cubicBezTo>
                  <a:pt x="66000" y="84000"/>
                  <a:pt x="24000" y="44000"/>
                  <a:pt x="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3" name="Google Shape;473;p41"/>
          <p:cNvSpPr/>
          <p:nvPr/>
        </p:nvSpPr>
        <p:spPr>
          <a:xfrm>
            <a:off x="9624316" y="2120385"/>
            <a:ext cx="269875" cy="269875"/>
          </a:xfrm>
          <a:custGeom>
            <a:avLst/>
            <a:gdLst/>
            <a:ahLst/>
            <a:cxnLst/>
            <a:rect l="l" t="t" r="r" b="b"/>
            <a:pathLst>
              <a:path w="120000" h="120000" extrusionOk="0">
                <a:moveTo>
                  <a:pt x="120000" y="0"/>
                </a:moveTo>
                <a:lnTo>
                  <a:pt x="120000" y="0"/>
                </a:lnTo>
                <a:lnTo>
                  <a:pt x="0" y="120000"/>
                </a:lnTo>
                <a:lnTo>
                  <a:pt x="0" y="120000"/>
                </a:lnTo>
                <a:lnTo>
                  <a:pt x="12000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4" name="Google Shape;474;p41"/>
          <p:cNvSpPr/>
          <p:nvPr/>
        </p:nvSpPr>
        <p:spPr>
          <a:xfrm>
            <a:off x="9624316" y="2120385"/>
            <a:ext cx="269875" cy="269875"/>
          </a:xfrm>
          <a:custGeom>
            <a:avLst/>
            <a:gdLst/>
            <a:ahLst/>
            <a:cxnLst/>
            <a:rect l="l" t="t" r="r" b="b"/>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5" name="Google Shape;475;p41"/>
          <p:cNvSpPr/>
          <p:nvPr/>
        </p:nvSpPr>
        <p:spPr>
          <a:xfrm>
            <a:off x="9411591" y="2177535"/>
            <a:ext cx="212724" cy="212724"/>
          </a:xfrm>
          <a:custGeom>
            <a:avLst/>
            <a:gdLst/>
            <a:ahLst/>
            <a:cxnLst/>
            <a:rect l="l" t="t" r="r" b="b"/>
            <a:pathLst>
              <a:path w="120000" h="120000" extrusionOk="0">
                <a:moveTo>
                  <a:pt x="0" y="0"/>
                </a:moveTo>
                <a:cubicBezTo>
                  <a:pt x="0" y="0"/>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2857"/>
                  <a:pt x="24761" y="22857"/>
                  <a:pt x="24761" y="22857"/>
                </a:cubicBezTo>
                <a:cubicBezTo>
                  <a:pt x="1904" y="1904"/>
                  <a:pt x="1904" y="1904"/>
                  <a:pt x="1904" y="1904"/>
                </a:cubicBezTo>
                <a:cubicBezTo>
                  <a:pt x="1904" y="1904"/>
                  <a:pt x="0" y="0"/>
                  <a:pt x="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6" name="Google Shape;476;p41"/>
          <p:cNvSpPr/>
          <p:nvPr/>
        </p:nvSpPr>
        <p:spPr>
          <a:xfrm>
            <a:off x="9624316" y="2390261"/>
            <a:ext cx="269875" cy="266699"/>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7" name="Google Shape;477;p41"/>
          <p:cNvSpPr/>
          <p:nvPr/>
        </p:nvSpPr>
        <p:spPr>
          <a:xfrm>
            <a:off x="9624316" y="2390261"/>
            <a:ext cx="269875" cy="266699"/>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8" name="Google Shape;478;p41"/>
          <p:cNvSpPr/>
          <p:nvPr/>
        </p:nvSpPr>
        <p:spPr>
          <a:xfrm>
            <a:off x="9246489" y="2485514"/>
            <a:ext cx="284163" cy="171449"/>
          </a:xfrm>
          <a:custGeom>
            <a:avLst/>
            <a:gdLst/>
            <a:ahLst/>
            <a:cxnLst/>
            <a:rect l="l" t="t" r="r" b="b"/>
            <a:pathLst>
              <a:path w="120000" h="120000" extrusionOk="0">
                <a:moveTo>
                  <a:pt x="0" y="120000"/>
                </a:moveTo>
                <a:cubicBezTo>
                  <a:pt x="0" y="120000"/>
                  <a:pt x="0" y="120000"/>
                  <a:pt x="0" y="120000"/>
                </a:cubicBezTo>
                <a:cubicBezTo>
                  <a:pt x="0" y="120000"/>
                  <a:pt x="0" y="120000"/>
                  <a:pt x="0" y="120000"/>
                </a:cubicBezTo>
                <a:moveTo>
                  <a:pt x="120000" y="0"/>
                </a:moveTo>
                <a:cubicBezTo>
                  <a:pt x="88571" y="51764"/>
                  <a:pt x="88571" y="51764"/>
                  <a:pt x="88571" y="51764"/>
                </a:cubicBezTo>
                <a:cubicBezTo>
                  <a:pt x="71428" y="77647"/>
                  <a:pt x="71428" y="77647"/>
                  <a:pt x="71428" y="77647"/>
                </a:cubicBezTo>
                <a:cubicBezTo>
                  <a:pt x="67142" y="84705"/>
                  <a:pt x="62857" y="89411"/>
                  <a:pt x="57142" y="94117"/>
                </a:cubicBezTo>
                <a:cubicBezTo>
                  <a:pt x="62857" y="89411"/>
                  <a:pt x="67142" y="84705"/>
                  <a:pt x="71428" y="77647"/>
                </a:cubicBezTo>
                <a:cubicBezTo>
                  <a:pt x="88571" y="51764"/>
                  <a:pt x="88571" y="51764"/>
                  <a:pt x="88571" y="51764"/>
                </a:cubicBezTo>
                <a:cubicBezTo>
                  <a:pt x="120000" y="0"/>
                  <a:pt x="120000" y="0"/>
                  <a:pt x="12000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9" name="Google Shape;479;p41"/>
          <p:cNvSpPr/>
          <p:nvPr/>
        </p:nvSpPr>
        <p:spPr>
          <a:xfrm>
            <a:off x="8979791" y="4193661"/>
            <a:ext cx="85724" cy="392112"/>
          </a:xfrm>
          <a:custGeom>
            <a:avLst/>
            <a:gdLst/>
            <a:ahLst/>
            <a:cxnLst/>
            <a:rect l="l" t="t" r="r" b="b"/>
            <a:pathLst>
              <a:path w="120000" h="120000" extrusionOk="0">
                <a:moveTo>
                  <a:pt x="38400" y="96206"/>
                </a:moveTo>
                <a:cubicBezTo>
                  <a:pt x="57600" y="105517"/>
                  <a:pt x="86400" y="113793"/>
                  <a:pt x="120000" y="120000"/>
                </a:cubicBezTo>
                <a:cubicBezTo>
                  <a:pt x="120000" y="120000"/>
                  <a:pt x="120000" y="120000"/>
                  <a:pt x="120000" y="120000"/>
                </a:cubicBezTo>
                <a:cubicBezTo>
                  <a:pt x="86400" y="112758"/>
                  <a:pt x="57600" y="105517"/>
                  <a:pt x="38400" y="96206"/>
                </a:cubicBezTo>
                <a:moveTo>
                  <a:pt x="38400" y="96206"/>
                </a:moveTo>
                <a:cubicBezTo>
                  <a:pt x="38400" y="96206"/>
                  <a:pt x="38400" y="96206"/>
                  <a:pt x="38400" y="96206"/>
                </a:cubicBezTo>
                <a:cubicBezTo>
                  <a:pt x="38400" y="96206"/>
                  <a:pt x="38400" y="96206"/>
                  <a:pt x="38400" y="96206"/>
                </a:cubicBezTo>
                <a:moveTo>
                  <a:pt x="120000" y="0"/>
                </a:moveTo>
                <a:cubicBezTo>
                  <a:pt x="43200" y="14482"/>
                  <a:pt x="0" y="36206"/>
                  <a:pt x="0" y="60000"/>
                </a:cubicBezTo>
                <a:cubicBezTo>
                  <a:pt x="0" y="60000"/>
                  <a:pt x="0" y="60000"/>
                  <a:pt x="0" y="60000"/>
                </a:cubicBezTo>
                <a:cubicBezTo>
                  <a:pt x="0" y="60000"/>
                  <a:pt x="0" y="60000"/>
                  <a:pt x="0" y="60000"/>
                </a:cubicBezTo>
                <a:cubicBezTo>
                  <a:pt x="0" y="60000"/>
                  <a:pt x="0" y="60000"/>
                  <a:pt x="0" y="60000"/>
                </a:cubicBezTo>
                <a:cubicBezTo>
                  <a:pt x="0" y="60000"/>
                  <a:pt x="0" y="60000"/>
                  <a:pt x="0" y="60000"/>
                </a:cubicBezTo>
                <a:cubicBezTo>
                  <a:pt x="0" y="60000"/>
                  <a:pt x="0" y="60000"/>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4827"/>
                  <a:pt x="0" y="54827"/>
                  <a:pt x="0" y="54827"/>
                </a:cubicBezTo>
                <a:cubicBezTo>
                  <a:pt x="0" y="54827"/>
                  <a:pt x="0" y="54827"/>
                  <a:pt x="0" y="54827"/>
                </a:cubicBezTo>
                <a:cubicBezTo>
                  <a:pt x="0" y="54827"/>
                  <a:pt x="0" y="54827"/>
                  <a:pt x="0" y="54827"/>
                </a:cubicBezTo>
                <a:cubicBezTo>
                  <a:pt x="0" y="54827"/>
                  <a:pt x="0" y="54827"/>
                  <a:pt x="0" y="54827"/>
                </a:cubicBezTo>
                <a:cubicBezTo>
                  <a:pt x="0" y="48620"/>
                  <a:pt x="4800" y="41379"/>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9200" y="35172"/>
                  <a:pt x="19200" y="35172"/>
                  <a:pt x="19200" y="35172"/>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38400" y="20689"/>
                  <a:pt x="72000" y="931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0" name="Google Shape;480;p41"/>
          <p:cNvSpPr/>
          <p:nvPr/>
        </p:nvSpPr>
        <p:spPr>
          <a:xfrm>
            <a:off x="8979791" y="4193661"/>
            <a:ext cx="85724" cy="392112"/>
          </a:xfrm>
          <a:custGeom>
            <a:avLst/>
            <a:gdLst/>
            <a:ahLst/>
            <a:cxnLst/>
            <a:rect l="l" t="t" r="r" b="b"/>
            <a:pathLst>
              <a:path w="120000" h="120000" extrusionOk="0">
                <a:moveTo>
                  <a:pt x="24000" y="88965"/>
                </a:moveTo>
                <a:cubicBezTo>
                  <a:pt x="28800" y="92068"/>
                  <a:pt x="33600" y="94137"/>
                  <a:pt x="38400" y="96206"/>
                </a:cubicBezTo>
                <a:cubicBezTo>
                  <a:pt x="38400" y="96206"/>
                  <a:pt x="38400" y="96206"/>
                  <a:pt x="38400" y="96206"/>
                </a:cubicBezTo>
                <a:cubicBezTo>
                  <a:pt x="38400" y="96206"/>
                  <a:pt x="38400" y="96206"/>
                  <a:pt x="38400" y="96206"/>
                </a:cubicBezTo>
                <a:cubicBezTo>
                  <a:pt x="57600" y="105517"/>
                  <a:pt x="86400" y="112758"/>
                  <a:pt x="120000" y="120000"/>
                </a:cubicBezTo>
                <a:cubicBezTo>
                  <a:pt x="120000" y="120000"/>
                  <a:pt x="120000" y="120000"/>
                  <a:pt x="120000" y="120000"/>
                </a:cubicBezTo>
                <a:cubicBezTo>
                  <a:pt x="115200" y="120000"/>
                  <a:pt x="115200" y="120000"/>
                  <a:pt x="115200" y="120000"/>
                </a:cubicBezTo>
                <a:cubicBezTo>
                  <a:pt x="76800" y="111724"/>
                  <a:pt x="43200" y="101379"/>
                  <a:pt x="24000" y="88965"/>
                </a:cubicBezTo>
                <a:moveTo>
                  <a:pt x="0" y="60000"/>
                </a:moveTo>
                <a:cubicBezTo>
                  <a:pt x="0" y="60000"/>
                  <a:pt x="0" y="60000"/>
                  <a:pt x="0" y="60000"/>
                </a:cubicBezTo>
                <a:cubicBezTo>
                  <a:pt x="0" y="60000"/>
                  <a:pt x="0" y="60000"/>
                  <a:pt x="0" y="60000"/>
                </a:cubicBezTo>
                <a:cubicBezTo>
                  <a:pt x="0" y="60000"/>
                  <a:pt x="0" y="60000"/>
                  <a:pt x="0" y="60000"/>
                </a:cubicBezTo>
                <a:moveTo>
                  <a:pt x="0" y="60000"/>
                </a:moveTo>
                <a:cubicBezTo>
                  <a:pt x="0" y="60000"/>
                  <a:pt x="0" y="60000"/>
                  <a:pt x="0" y="60000"/>
                </a:cubicBezTo>
                <a:cubicBezTo>
                  <a:pt x="0" y="60000"/>
                  <a:pt x="0" y="60000"/>
                  <a:pt x="0" y="60000"/>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4827"/>
                </a:moveTo>
                <a:cubicBezTo>
                  <a:pt x="0" y="54827"/>
                  <a:pt x="0" y="54827"/>
                  <a:pt x="0" y="54827"/>
                </a:cubicBezTo>
                <a:cubicBezTo>
                  <a:pt x="0" y="54827"/>
                  <a:pt x="0" y="54827"/>
                  <a:pt x="0" y="54827"/>
                </a:cubicBezTo>
                <a:moveTo>
                  <a:pt x="0" y="54827"/>
                </a:moveTo>
                <a:cubicBezTo>
                  <a:pt x="0" y="54827"/>
                  <a:pt x="0" y="54827"/>
                  <a:pt x="0" y="54827"/>
                </a:cubicBezTo>
                <a:cubicBezTo>
                  <a:pt x="0" y="54827"/>
                  <a:pt x="0" y="54827"/>
                  <a:pt x="0" y="54827"/>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9200" y="35172"/>
                </a:moveTo>
                <a:cubicBezTo>
                  <a:pt x="19200" y="35172"/>
                  <a:pt x="19200" y="35172"/>
                  <a:pt x="14400" y="35172"/>
                </a:cubicBezTo>
                <a:cubicBezTo>
                  <a:pt x="19200" y="35172"/>
                  <a:pt x="19200" y="35172"/>
                  <a:pt x="19200" y="35172"/>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20000" y="0"/>
                </a:moveTo>
                <a:cubicBezTo>
                  <a:pt x="72000" y="9310"/>
                  <a:pt x="38400" y="20689"/>
                  <a:pt x="19200" y="34137"/>
                </a:cubicBezTo>
                <a:cubicBezTo>
                  <a:pt x="38400" y="20689"/>
                  <a:pt x="72000" y="9310"/>
                  <a:pt x="115200" y="0"/>
                </a:cubicBezTo>
                <a:cubicBezTo>
                  <a:pt x="120000" y="0"/>
                  <a:pt x="120000" y="0"/>
                  <a:pt x="120000" y="0"/>
                </a:cubicBezTo>
                <a:cubicBezTo>
                  <a:pt x="120000" y="0"/>
                  <a:pt x="120000" y="0"/>
                  <a:pt x="120000" y="0"/>
                </a:cubicBezTo>
              </a:path>
            </a:pathLst>
          </a:custGeom>
          <a:solidFill>
            <a:srgbClr val="8EAA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1" name="Google Shape;481;p41"/>
          <p:cNvSpPr/>
          <p:nvPr/>
        </p:nvSpPr>
        <p:spPr>
          <a:xfrm>
            <a:off x="9624316" y="4123813"/>
            <a:ext cx="269875" cy="266699"/>
          </a:xfrm>
          <a:custGeom>
            <a:avLst/>
            <a:gdLst/>
            <a:ahLst/>
            <a:cxnLst/>
            <a:rect l="l" t="t" r="r" b="b"/>
            <a:pathLst>
              <a:path w="120000" h="120000" extrusionOk="0">
                <a:moveTo>
                  <a:pt x="120000" y="0"/>
                </a:moveTo>
                <a:lnTo>
                  <a:pt x="120000" y="0"/>
                </a:lnTo>
                <a:lnTo>
                  <a:pt x="0" y="120000"/>
                </a:lnTo>
                <a:lnTo>
                  <a:pt x="0" y="120000"/>
                </a:lnTo>
                <a:lnTo>
                  <a:pt x="12000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2" name="Google Shape;482;p41"/>
          <p:cNvSpPr/>
          <p:nvPr/>
        </p:nvSpPr>
        <p:spPr>
          <a:xfrm>
            <a:off x="9624316" y="4123813"/>
            <a:ext cx="269875" cy="266699"/>
          </a:xfrm>
          <a:custGeom>
            <a:avLst/>
            <a:gdLst/>
            <a:ahLst/>
            <a:cxnLst/>
            <a:rect l="l" t="t" r="r" b="b"/>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3" name="Google Shape;483;p41"/>
          <p:cNvSpPr/>
          <p:nvPr/>
        </p:nvSpPr>
        <p:spPr>
          <a:xfrm>
            <a:off x="9411591" y="4177787"/>
            <a:ext cx="212724" cy="212724"/>
          </a:xfrm>
          <a:custGeom>
            <a:avLst/>
            <a:gdLst/>
            <a:ahLst/>
            <a:cxnLst/>
            <a:rect l="l" t="t" r="r" b="b"/>
            <a:pathLst>
              <a:path w="120000" h="120000" extrusionOk="0">
                <a:moveTo>
                  <a:pt x="0" y="0"/>
                </a:moveTo>
                <a:cubicBezTo>
                  <a:pt x="0" y="1904"/>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4761"/>
                  <a:pt x="24761" y="24761"/>
                  <a:pt x="24761" y="24761"/>
                </a:cubicBezTo>
                <a:cubicBezTo>
                  <a:pt x="1904" y="3809"/>
                  <a:pt x="1904" y="3809"/>
                  <a:pt x="1904" y="3809"/>
                </a:cubicBezTo>
                <a:cubicBezTo>
                  <a:pt x="1904" y="1904"/>
                  <a:pt x="0" y="1904"/>
                  <a:pt x="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4" name="Google Shape;484;p41"/>
          <p:cNvSpPr/>
          <p:nvPr/>
        </p:nvSpPr>
        <p:spPr>
          <a:xfrm>
            <a:off x="9624316" y="4390511"/>
            <a:ext cx="269875" cy="268288"/>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5" name="Google Shape;485;p41"/>
          <p:cNvSpPr/>
          <p:nvPr/>
        </p:nvSpPr>
        <p:spPr>
          <a:xfrm>
            <a:off x="9624316" y="4390511"/>
            <a:ext cx="269875" cy="268288"/>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6" name="Google Shape;486;p41"/>
          <p:cNvSpPr/>
          <p:nvPr/>
        </p:nvSpPr>
        <p:spPr>
          <a:xfrm>
            <a:off x="9246489" y="4484174"/>
            <a:ext cx="284163" cy="174625"/>
          </a:xfrm>
          <a:custGeom>
            <a:avLst/>
            <a:gdLst/>
            <a:ahLst/>
            <a:cxnLst/>
            <a:rect l="l" t="t" r="r" b="b"/>
            <a:pathLst>
              <a:path w="120000" h="120000" extrusionOk="0">
                <a:moveTo>
                  <a:pt x="0" y="120000"/>
                </a:moveTo>
                <a:cubicBezTo>
                  <a:pt x="0" y="120000"/>
                  <a:pt x="0" y="120000"/>
                  <a:pt x="0" y="120000"/>
                </a:cubicBezTo>
                <a:cubicBezTo>
                  <a:pt x="0" y="120000"/>
                  <a:pt x="0" y="120000"/>
                  <a:pt x="0" y="120000"/>
                </a:cubicBezTo>
                <a:moveTo>
                  <a:pt x="120000" y="0"/>
                </a:moveTo>
                <a:cubicBezTo>
                  <a:pt x="88571" y="50769"/>
                  <a:pt x="88571" y="50769"/>
                  <a:pt x="88571" y="50769"/>
                </a:cubicBezTo>
                <a:cubicBezTo>
                  <a:pt x="71428" y="78461"/>
                  <a:pt x="71428" y="78461"/>
                  <a:pt x="71428" y="78461"/>
                </a:cubicBezTo>
                <a:cubicBezTo>
                  <a:pt x="67142" y="83076"/>
                  <a:pt x="62857" y="90000"/>
                  <a:pt x="57142" y="94615"/>
                </a:cubicBezTo>
                <a:cubicBezTo>
                  <a:pt x="62857" y="90000"/>
                  <a:pt x="67142" y="83076"/>
                  <a:pt x="71428" y="78461"/>
                </a:cubicBezTo>
                <a:cubicBezTo>
                  <a:pt x="88571" y="50769"/>
                  <a:pt x="88571" y="50769"/>
                  <a:pt x="88571" y="50769"/>
                </a:cubicBezTo>
                <a:cubicBezTo>
                  <a:pt x="120000" y="0"/>
                  <a:pt x="120000" y="0"/>
                  <a:pt x="12000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7" name="Google Shape;487;p41"/>
          <p:cNvSpPr/>
          <p:nvPr/>
        </p:nvSpPr>
        <p:spPr>
          <a:xfrm>
            <a:off x="507149" y="1306073"/>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488" name="Google Shape;488;p41"/>
          <p:cNvSpPr/>
          <p:nvPr/>
        </p:nvSpPr>
        <p:spPr>
          <a:xfrm>
            <a:off x="507149" y="2534269"/>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489" name="Google Shape;489;p41"/>
          <p:cNvSpPr/>
          <p:nvPr/>
        </p:nvSpPr>
        <p:spPr>
          <a:xfrm>
            <a:off x="506451" y="5115598"/>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490" name="Google Shape;490;p41"/>
          <p:cNvSpPr/>
          <p:nvPr/>
        </p:nvSpPr>
        <p:spPr>
          <a:xfrm>
            <a:off x="506451" y="3848180"/>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nvGrpSpPr>
          <p:cNvPr id="491" name="Google Shape;491;p41"/>
          <p:cNvGrpSpPr/>
          <p:nvPr/>
        </p:nvGrpSpPr>
        <p:grpSpPr>
          <a:xfrm>
            <a:off x="8852789" y="1619529"/>
            <a:ext cx="2105024" cy="1658939"/>
            <a:chOff x="5946775" y="4468571"/>
            <a:chExt cx="2105024" cy="1658938"/>
          </a:xfrm>
        </p:grpSpPr>
        <p:sp>
          <p:nvSpPr>
            <p:cNvPr id="492" name="Google Shape;492;p41"/>
            <p:cNvSpPr/>
            <p:nvPr/>
          </p:nvSpPr>
          <p:spPr>
            <a:xfrm>
              <a:off x="5946775" y="5032135"/>
              <a:ext cx="2105024" cy="534988"/>
            </a:xfrm>
            <a:custGeom>
              <a:avLst/>
              <a:gdLst/>
              <a:ahLst/>
              <a:cxnLst/>
              <a:rect l="l" t="t" r="r" b="b"/>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3" name="Google Shape;493;p41"/>
            <p:cNvSpPr/>
            <p:nvPr/>
          </p:nvSpPr>
          <p:spPr>
            <a:xfrm>
              <a:off x="5946775" y="4468571"/>
              <a:ext cx="1096962" cy="1658938"/>
            </a:xfrm>
            <a:custGeom>
              <a:avLst/>
              <a:gdLst/>
              <a:ahLst/>
              <a:cxnLst/>
              <a:rect l="l" t="t" r="r" b="b"/>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4" name="Google Shape;494;p41"/>
            <p:cNvSpPr/>
            <p:nvPr/>
          </p:nvSpPr>
          <p:spPr>
            <a:xfrm>
              <a:off x="5946775" y="5032135"/>
              <a:ext cx="644524" cy="534988"/>
            </a:xfrm>
            <a:custGeom>
              <a:avLst/>
              <a:gdLst/>
              <a:ahLst/>
              <a:cxnLst/>
              <a:rect l="l" t="t" r="r" b="b"/>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5" name="Google Shape;495;p41"/>
            <p:cNvSpPr/>
            <p:nvPr/>
          </p:nvSpPr>
          <p:spPr>
            <a:xfrm>
              <a:off x="6213475" y="5032135"/>
              <a:ext cx="647700" cy="266699"/>
            </a:xfrm>
            <a:custGeom>
              <a:avLst/>
              <a:gdLst/>
              <a:ahLst/>
              <a:cxnLst/>
              <a:rect l="l" t="t" r="r" b="b"/>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6" name="Google Shape;496;p41"/>
            <p:cNvSpPr/>
            <p:nvPr/>
          </p:nvSpPr>
          <p:spPr>
            <a:xfrm>
              <a:off x="6213475" y="5298835"/>
              <a:ext cx="647700" cy="268288"/>
            </a:xfrm>
            <a:custGeom>
              <a:avLst/>
              <a:gdLst/>
              <a:ahLst/>
              <a:cxnLst/>
              <a:rect l="l" t="t" r="r" b="b"/>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97" name="Google Shape;497;p41"/>
          <p:cNvGrpSpPr/>
          <p:nvPr/>
        </p:nvGrpSpPr>
        <p:grpSpPr>
          <a:xfrm>
            <a:off x="7179565" y="559873"/>
            <a:ext cx="2105024" cy="1658939"/>
            <a:chOff x="4146550" y="1468196"/>
            <a:chExt cx="2105024" cy="1658938"/>
          </a:xfrm>
        </p:grpSpPr>
        <p:sp>
          <p:nvSpPr>
            <p:cNvPr id="498" name="Google Shape;498;p41"/>
            <p:cNvSpPr/>
            <p:nvPr/>
          </p:nvSpPr>
          <p:spPr>
            <a:xfrm>
              <a:off x="4146550" y="2031759"/>
              <a:ext cx="2105024" cy="531812"/>
            </a:xfrm>
            <a:custGeom>
              <a:avLst/>
              <a:gdLst/>
              <a:ahLst/>
              <a:cxnLst/>
              <a:rect l="l" t="t" r="r" b="b"/>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9" name="Google Shape;499;p41"/>
            <p:cNvSpPr/>
            <p:nvPr/>
          </p:nvSpPr>
          <p:spPr>
            <a:xfrm>
              <a:off x="5154612" y="1468196"/>
              <a:ext cx="1096962" cy="1658938"/>
            </a:xfrm>
            <a:custGeom>
              <a:avLst/>
              <a:gdLst/>
              <a:ahLst/>
              <a:cxnLst/>
              <a:rect l="l" t="t" r="r" b="b"/>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0" name="Google Shape;500;p41"/>
            <p:cNvSpPr/>
            <p:nvPr/>
          </p:nvSpPr>
          <p:spPr>
            <a:xfrm>
              <a:off x="5607050" y="2031759"/>
              <a:ext cx="644524" cy="531812"/>
            </a:xfrm>
            <a:custGeom>
              <a:avLst/>
              <a:gdLst/>
              <a:ahLst/>
              <a:cxnLst/>
              <a:rect l="l" t="t" r="r" b="b"/>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1" name="Google Shape;501;p41"/>
            <p:cNvSpPr/>
            <p:nvPr/>
          </p:nvSpPr>
          <p:spPr>
            <a:xfrm>
              <a:off x="5337175" y="2031759"/>
              <a:ext cx="647700" cy="265113"/>
            </a:xfrm>
            <a:custGeom>
              <a:avLst/>
              <a:gdLst/>
              <a:ahLst/>
              <a:cxnLst/>
              <a:rect l="l" t="t" r="r" b="b"/>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2" name="Google Shape;502;p41"/>
            <p:cNvSpPr/>
            <p:nvPr/>
          </p:nvSpPr>
          <p:spPr>
            <a:xfrm>
              <a:off x="5337175" y="2296872"/>
              <a:ext cx="647700" cy="266699"/>
            </a:xfrm>
            <a:custGeom>
              <a:avLst/>
              <a:gdLst/>
              <a:ahLst/>
              <a:cxnLst/>
              <a:rect l="l" t="t" r="r" b="b"/>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03" name="Google Shape;503;p41"/>
          <p:cNvSpPr txBox="1">
            <a:spLocks noGrp="1"/>
          </p:cNvSpPr>
          <p:nvPr>
            <p:ph type="body" idx="1"/>
          </p:nvPr>
        </p:nvSpPr>
        <p:spPr>
          <a:xfrm>
            <a:off x="905611" y="1249053"/>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4" name="Google Shape;504;p41"/>
          <p:cNvSpPr txBox="1">
            <a:spLocks noGrp="1"/>
          </p:cNvSpPr>
          <p:nvPr>
            <p:ph type="body" idx="2"/>
          </p:nvPr>
        </p:nvSpPr>
        <p:spPr>
          <a:xfrm>
            <a:off x="905611" y="1660600"/>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5" name="Google Shape;505;p41"/>
          <p:cNvSpPr txBox="1">
            <a:spLocks noGrp="1"/>
          </p:cNvSpPr>
          <p:nvPr>
            <p:ph type="body" idx="3"/>
          </p:nvPr>
        </p:nvSpPr>
        <p:spPr>
          <a:xfrm>
            <a:off x="905611" y="2518553"/>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41"/>
          <p:cNvSpPr txBox="1">
            <a:spLocks noGrp="1"/>
          </p:cNvSpPr>
          <p:nvPr>
            <p:ph type="body" idx="4"/>
          </p:nvPr>
        </p:nvSpPr>
        <p:spPr>
          <a:xfrm>
            <a:off x="905611" y="2930101"/>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7" name="Google Shape;507;p41"/>
          <p:cNvSpPr txBox="1">
            <a:spLocks noGrp="1"/>
          </p:cNvSpPr>
          <p:nvPr>
            <p:ph type="body" idx="5"/>
          </p:nvPr>
        </p:nvSpPr>
        <p:spPr>
          <a:xfrm>
            <a:off x="905611" y="3774421"/>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8" name="Google Shape;508;p41"/>
          <p:cNvSpPr txBox="1">
            <a:spLocks noGrp="1"/>
          </p:cNvSpPr>
          <p:nvPr>
            <p:ph type="body" idx="6"/>
          </p:nvPr>
        </p:nvSpPr>
        <p:spPr>
          <a:xfrm>
            <a:off x="905611" y="4185969"/>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41"/>
          <p:cNvSpPr txBox="1">
            <a:spLocks noGrp="1"/>
          </p:cNvSpPr>
          <p:nvPr>
            <p:ph type="body" idx="7"/>
          </p:nvPr>
        </p:nvSpPr>
        <p:spPr>
          <a:xfrm>
            <a:off x="905611" y="5041625"/>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0" name="Google Shape;510;p41"/>
          <p:cNvSpPr txBox="1">
            <a:spLocks noGrp="1"/>
          </p:cNvSpPr>
          <p:nvPr>
            <p:ph type="body" idx="8"/>
          </p:nvPr>
        </p:nvSpPr>
        <p:spPr>
          <a:xfrm>
            <a:off x="905611" y="5453169"/>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511" name="Google Shape;511;p41"/>
          <p:cNvGrpSpPr/>
          <p:nvPr/>
        </p:nvGrpSpPr>
        <p:grpSpPr>
          <a:xfrm>
            <a:off x="7179565" y="2719085"/>
            <a:ext cx="2105024" cy="1658939"/>
            <a:chOff x="4146550" y="1468196"/>
            <a:chExt cx="2105024" cy="1658938"/>
          </a:xfrm>
        </p:grpSpPr>
        <p:sp>
          <p:nvSpPr>
            <p:cNvPr id="512" name="Google Shape;512;p41"/>
            <p:cNvSpPr/>
            <p:nvPr/>
          </p:nvSpPr>
          <p:spPr>
            <a:xfrm>
              <a:off x="4146550" y="2031759"/>
              <a:ext cx="2105024" cy="531812"/>
            </a:xfrm>
            <a:custGeom>
              <a:avLst/>
              <a:gdLst/>
              <a:ahLst/>
              <a:cxnLst/>
              <a:rect l="l" t="t" r="r" b="b"/>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3" name="Google Shape;513;p41"/>
            <p:cNvSpPr/>
            <p:nvPr/>
          </p:nvSpPr>
          <p:spPr>
            <a:xfrm>
              <a:off x="5154612" y="1468196"/>
              <a:ext cx="1096962" cy="1658938"/>
            </a:xfrm>
            <a:custGeom>
              <a:avLst/>
              <a:gdLst/>
              <a:ahLst/>
              <a:cxnLst/>
              <a:rect l="l" t="t" r="r" b="b"/>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4" name="Google Shape;514;p41"/>
            <p:cNvSpPr/>
            <p:nvPr/>
          </p:nvSpPr>
          <p:spPr>
            <a:xfrm>
              <a:off x="5607050" y="2031759"/>
              <a:ext cx="644524" cy="531812"/>
            </a:xfrm>
            <a:custGeom>
              <a:avLst/>
              <a:gdLst/>
              <a:ahLst/>
              <a:cxnLst/>
              <a:rect l="l" t="t" r="r" b="b"/>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5" name="Google Shape;515;p41"/>
            <p:cNvSpPr/>
            <p:nvPr/>
          </p:nvSpPr>
          <p:spPr>
            <a:xfrm>
              <a:off x="5337175" y="2031759"/>
              <a:ext cx="647700" cy="265113"/>
            </a:xfrm>
            <a:custGeom>
              <a:avLst/>
              <a:gdLst/>
              <a:ahLst/>
              <a:cxnLst/>
              <a:rect l="l" t="t" r="r" b="b"/>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6" name="Google Shape;516;p41"/>
            <p:cNvSpPr/>
            <p:nvPr/>
          </p:nvSpPr>
          <p:spPr>
            <a:xfrm>
              <a:off x="5337175" y="2296872"/>
              <a:ext cx="647700" cy="266699"/>
            </a:xfrm>
            <a:custGeom>
              <a:avLst/>
              <a:gdLst/>
              <a:ahLst/>
              <a:cxnLst/>
              <a:rect l="l" t="t" r="r" b="b"/>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17" name="Google Shape;517;p41"/>
          <p:cNvGrpSpPr/>
          <p:nvPr/>
        </p:nvGrpSpPr>
        <p:grpSpPr>
          <a:xfrm>
            <a:off x="8852789" y="3752912"/>
            <a:ext cx="2105024" cy="1658939"/>
            <a:chOff x="5946775" y="4468571"/>
            <a:chExt cx="2105024" cy="1658938"/>
          </a:xfrm>
        </p:grpSpPr>
        <p:sp>
          <p:nvSpPr>
            <p:cNvPr id="518" name="Google Shape;518;p41"/>
            <p:cNvSpPr/>
            <p:nvPr/>
          </p:nvSpPr>
          <p:spPr>
            <a:xfrm>
              <a:off x="5946775" y="5032135"/>
              <a:ext cx="2105024" cy="534988"/>
            </a:xfrm>
            <a:custGeom>
              <a:avLst/>
              <a:gdLst/>
              <a:ahLst/>
              <a:cxnLst/>
              <a:rect l="l" t="t" r="r" b="b"/>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9" name="Google Shape;519;p41"/>
            <p:cNvSpPr/>
            <p:nvPr/>
          </p:nvSpPr>
          <p:spPr>
            <a:xfrm>
              <a:off x="5946775" y="4468571"/>
              <a:ext cx="1096962" cy="1658938"/>
            </a:xfrm>
            <a:custGeom>
              <a:avLst/>
              <a:gdLst/>
              <a:ahLst/>
              <a:cxnLst/>
              <a:rect l="l" t="t" r="r" b="b"/>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0" name="Google Shape;520;p41"/>
            <p:cNvSpPr/>
            <p:nvPr/>
          </p:nvSpPr>
          <p:spPr>
            <a:xfrm>
              <a:off x="5946775" y="5032135"/>
              <a:ext cx="644524" cy="534988"/>
            </a:xfrm>
            <a:custGeom>
              <a:avLst/>
              <a:gdLst/>
              <a:ahLst/>
              <a:cxnLst/>
              <a:rect l="l" t="t" r="r" b="b"/>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1" name="Google Shape;521;p41"/>
            <p:cNvSpPr/>
            <p:nvPr/>
          </p:nvSpPr>
          <p:spPr>
            <a:xfrm>
              <a:off x="6213475" y="5032135"/>
              <a:ext cx="647700" cy="266699"/>
            </a:xfrm>
            <a:custGeom>
              <a:avLst/>
              <a:gdLst/>
              <a:ahLst/>
              <a:cxnLst/>
              <a:rect l="l" t="t" r="r" b="b"/>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2" name="Google Shape;522;p41"/>
            <p:cNvSpPr/>
            <p:nvPr/>
          </p:nvSpPr>
          <p:spPr>
            <a:xfrm>
              <a:off x="6213475" y="5298835"/>
              <a:ext cx="647700" cy="268288"/>
            </a:xfrm>
            <a:custGeom>
              <a:avLst/>
              <a:gdLst/>
              <a:ahLst/>
              <a:cxnLst/>
              <a:rect l="l" t="t" r="r" b="b"/>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23" name="Google Shape;523;p41"/>
          <p:cNvGrpSpPr/>
          <p:nvPr/>
        </p:nvGrpSpPr>
        <p:grpSpPr>
          <a:xfrm>
            <a:off x="7179565" y="4794313"/>
            <a:ext cx="2105024" cy="1658939"/>
            <a:chOff x="4146550" y="1468196"/>
            <a:chExt cx="2105024" cy="1658938"/>
          </a:xfrm>
        </p:grpSpPr>
        <p:sp>
          <p:nvSpPr>
            <p:cNvPr id="524" name="Google Shape;524;p41"/>
            <p:cNvSpPr/>
            <p:nvPr/>
          </p:nvSpPr>
          <p:spPr>
            <a:xfrm>
              <a:off x="4146550" y="2031759"/>
              <a:ext cx="2105024" cy="531812"/>
            </a:xfrm>
            <a:custGeom>
              <a:avLst/>
              <a:gdLst/>
              <a:ahLst/>
              <a:cxnLst/>
              <a:rect l="l" t="t" r="r" b="b"/>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5" name="Google Shape;525;p41"/>
            <p:cNvSpPr/>
            <p:nvPr/>
          </p:nvSpPr>
          <p:spPr>
            <a:xfrm>
              <a:off x="5154612" y="1468196"/>
              <a:ext cx="1096962" cy="1658938"/>
            </a:xfrm>
            <a:custGeom>
              <a:avLst/>
              <a:gdLst/>
              <a:ahLst/>
              <a:cxnLst/>
              <a:rect l="l" t="t" r="r" b="b"/>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 name="Google Shape;526;p41"/>
            <p:cNvSpPr/>
            <p:nvPr/>
          </p:nvSpPr>
          <p:spPr>
            <a:xfrm>
              <a:off x="5607050" y="2031759"/>
              <a:ext cx="644524" cy="531812"/>
            </a:xfrm>
            <a:custGeom>
              <a:avLst/>
              <a:gdLst/>
              <a:ahLst/>
              <a:cxnLst/>
              <a:rect l="l" t="t" r="r" b="b"/>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7" name="Google Shape;527;p41"/>
            <p:cNvSpPr/>
            <p:nvPr/>
          </p:nvSpPr>
          <p:spPr>
            <a:xfrm>
              <a:off x="5337175" y="2031759"/>
              <a:ext cx="647700" cy="265113"/>
            </a:xfrm>
            <a:custGeom>
              <a:avLst/>
              <a:gdLst/>
              <a:ahLst/>
              <a:cxnLst/>
              <a:rect l="l" t="t" r="r" b="b"/>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8" name="Google Shape;528;p41"/>
            <p:cNvSpPr/>
            <p:nvPr/>
          </p:nvSpPr>
          <p:spPr>
            <a:xfrm>
              <a:off x="5337175" y="2296872"/>
              <a:ext cx="647700" cy="266699"/>
            </a:xfrm>
            <a:custGeom>
              <a:avLst/>
              <a:gdLst/>
              <a:ahLst/>
              <a:cxnLst/>
              <a:rect l="l" t="t" r="r" b="b"/>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ero-Infographic">
  <p:cSld name="Aero-Infographic">
    <p:spTree>
      <p:nvGrpSpPr>
        <p:cNvPr id="1" name="Shape 529"/>
        <p:cNvGrpSpPr/>
        <p:nvPr/>
      </p:nvGrpSpPr>
      <p:grpSpPr>
        <a:xfrm>
          <a:off x="0" y="0"/>
          <a:ext cx="0" cy="0"/>
          <a:chOff x="0" y="0"/>
          <a:chExt cx="0" cy="0"/>
        </a:xfrm>
      </p:grpSpPr>
      <p:sp>
        <p:nvSpPr>
          <p:cNvPr id="530" name="Google Shape;530;p42"/>
          <p:cNvSpPr txBox="1">
            <a:spLocks noGrp="1"/>
          </p:cNvSpPr>
          <p:nvPr>
            <p:ph type="title"/>
          </p:nvPr>
        </p:nvSpPr>
        <p:spPr>
          <a:xfrm>
            <a:off x="208637" y="633247"/>
            <a:ext cx="956908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31" name="Google Shape;531;p42"/>
          <p:cNvSpPr/>
          <p:nvPr/>
        </p:nvSpPr>
        <p:spPr>
          <a:xfrm>
            <a:off x="-84569" y="2350436"/>
            <a:ext cx="9794527" cy="3583613"/>
          </a:xfrm>
          <a:custGeom>
            <a:avLst/>
            <a:gdLst/>
            <a:ahLst/>
            <a:cxnLst/>
            <a:rect l="l" t="t" r="r" b="b"/>
            <a:pathLst>
              <a:path w="120000" h="120000" extrusionOk="0">
                <a:moveTo>
                  <a:pt x="0" y="99534"/>
                </a:moveTo>
                <a:cubicBezTo>
                  <a:pt x="17821" y="120000"/>
                  <a:pt x="19688" y="62325"/>
                  <a:pt x="28005" y="62790"/>
                </a:cubicBezTo>
                <a:cubicBezTo>
                  <a:pt x="36322" y="63255"/>
                  <a:pt x="41414" y="85581"/>
                  <a:pt x="52277" y="83720"/>
                </a:cubicBezTo>
                <a:cubicBezTo>
                  <a:pt x="63140" y="81860"/>
                  <a:pt x="63988" y="40930"/>
                  <a:pt x="75190" y="37209"/>
                </a:cubicBezTo>
                <a:cubicBezTo>
                  <a:pt x="86393" y="33488"/>
                  <a:pt x="87538" y="57093"/>
                  <a:pt x="98231" y="55697"/>
                </a:cubicBezTo>
                <a:cubicBezTo>
                  <a:pt x="108925" y="54302"/>
                  <a:pt x="109137" y="9767"/>
                  <a:pt x="120000" y="0"/>
                </a:cubicBezTo>
              </a:path>
            </a:pathLst>
          </a:custGeom>
          <a:noFill/>
          <a:ln w="15875" cap="flat" cmpd="sng">
            <a:solidFill>
              <a:schemeClr val="dk1"/>
            </a:solidFill>
            <a:prstDash val="dash"/>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32" name="Google Shape;532;p42"/>
          <p:cNvGrpSpPr/>
          <p:nvPr/>
        </p:nvGrpSpPr>
        <p:grpSpPr>
          <a:xfrm>
            <a:off x="1760308" y="3744766"/>
            <a:ext cx="995965" cy="993236"/>
            <a:chOff x="1760306" y="3744764"/>
            <a:chExt cx="995965" cy="993236"/>
          </a:xfrm>
        </p:grpSpPr>
        <p:sp>
          <p:nvSpPr>
            <p:cNvPr id="533" name="Google Shape;533;p42"/>
            <p:cNvSpPr/>
            <p:nvPr/>
          </p:nvSpPr>
          <p:spPr>
            <a:xfrm>
              <a:off x="1760306" y="3744764"/>
              <a:ext cx="995965" cy="993236"/>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34" name="Google Shape;534;p42"/>
            <p:cNvSpPr/>
            <p:nvPr/>
          </p:nvSpPr>
          <p:spPr>
            <a:xfrm>
              <a:off x="2118625" y="4101719"/>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535" name="Google Shape;535;p42"/>
          <p:cNvGrpSpPr/>
          <p:nvPr/>
        </p:nvGrpSpPr>
        <p:grpSpPr>
          <a:xfrm>
            <a:off x="3658380" y="4366075"/>
            <a:ext cx="995965" cy="993236"/>
            <a:chOff x="3658378" y="4366073"/>
            <a:chExt cx="995965" cy="993236"/>
          </a:xfrm>
        </p:grpSpPr>
        <p:sp>
          <p:nvSpPr>
            <p:cNvPr id="536" name="Google Shape;536;p42"/>
            <p:cNvSpPr/>
            <p:nvPr/>
          </p:nvSpPr>
          <p:spPr>
            <a:xfrm>
              <a:off x="3658378" y="4366073"/>
              <a:ext cx="995965" cy="993236"/>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537" name="Google Shape;537;p42"/>
            <p:cNvSpPr/>
            <p:nvPr/>
          </p:nvSpPr>
          <p:spPr>
            <a:xfrm>
              <a:off x="4030553" y="4724983"/>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538" name="Google Shape;538;p42"/>
          <p:cNvGrpSpPr/>
          <p:nvPr/>
        </p:nvGrpSpPr>
        <p:grpSpPr>
          <a:xfrm>
            <a:off x="5556452" y="3010475"/>
            <a:ext cx="995965" cy="993236"/>
            <a:chOff x="5556451" y="3010474"/>
            <a:chExt cx="995965" cy="993236"/>
          </a:xfrm>
        </p:grpSpPr>
        <p:sp>
          <p:nvSpPr>
            <p:cNvPr id="539" name="Google Shape;539;p42"/>
            <p:cNvSpPr/>
            <p:nvPr/>
          </p:nvSpPr>
          <p:spPr>
            <a:xfrm>
              <a:off x="5556451" y="3010474"/>
              <a:ext cx="995965" cy="993236"/>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40" name="Google Shape;540;p42"/>
            <p:cNvSpPr/>
            <p:nvPr/>
          </p:nvSpPr>
          <p:spPr>
            <a:xfrm>
              <a:off x="5922678" y="3342621"/>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541" name="Google Shape;541;p42"/>
          <p:cNvGrpSpPr/>
          <p:nvPr/>
        </p:nvGrpSpPr>
        <p:grpSpPr>
          <a:xfrm>
            <a:off x="7454527" y="3536691"/>
            <a:ext cx="995965" cy="993236"/>
            <a:chOff x="7454525" y="3536691"/>
            <a:chExt cx="995965" cy="993236"/>
          </a:xfrm>
        </p:grpSpPr>
        <p:sp>
          <p:nvSpPr>
            <p:cNvPr id="542" name="Google Shape;542;p42"/>
            <p:cNvSpPr/>
            <p:nvPr/>
          </p:nvSpPr>
          <p:spPr>
            <a:xfrm>
              <a:off x="7454525" y="3536691"/>
              <a:ext cx="995965" cy="993236"/>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43" name="Google Shape;543;p42"/>
            <p:cNvSpPr/>
            <p:nvPr/>
          </p:nvSpPr>
          <p:spPr>
            <a:xfrm>
              <a:off x="7812842" y="389364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sp>
        <p:nvSpPr>
          <p:cNvPr id="544" name="Google Shape;544;p42"/>
          <p:cNvSpPr/>
          <p:nvPr/>
        </p:nvSpPr>
        <p:spPr>
          <a:xfrm>
            <a:off x="9656654" y="830143"/>
            <a:ext cx="1589340" cy="1589340"/>
          </a:xfrm>
          <a:custGeom>
            <a:avLst/>
            <a:gdLst/>
            <a:ahLst/>
            <a:cxnLst/>
            <a:rect l="l" t="t" r="r" b="b"/>
            <a:pathLst>
              <a:path w="120000" h="120000" extrusionOk="0">
                <a:moveTo>
                  <a:pt x="68227" y="110255"/>
                </a:moveTo>
                <a:lnTo>
                  <a:pt x="52294" y="71566"/>
                </a:lnTo>
                <a:lnTo>
                  <a:pt x="109194" y="14666"/>
                </a:lnTo>
                <a:cubicBezTo>
                  <a:pt x="109194" y="14666"/>
                  <a:pt x="68227" y="110255"/>
                  <a:pt x="68227" y="110255"/>
                </a:cubicBezTo>
                <a:close/>
                <a:moveTo>
                  <a:pt x="9750" y="51777"/>
                </a:moveTo>
                <a:lnTo>
                  <a:pt x="105333" y="10805"/>
                </a:lnTo>
                <a:lnTo>
                  <a:pt x="48438" y="67705"/>
                </a:lnTo>
                <a:cubicBezTo>
                  <a:pt x="48438" y="67705"/>
                  <a:pt x="9750" y="51777"/>
                  <a:pt x="9750" y="51777"/>
                </a:cubicBezTo>
                <a:close/>
                <a:moveTo>
                  <a:pt x="120000" y="2727"/>
                </a:moveTo>
                <a:cubicBezTo>
                  <a:pt x="120000" y="1222"/>
                  <a:pt x="118777" y="0"/>
                  <a:pt x="117272" y="0"/>
                </a:cubicBezTo>
                <a:cubicBezTo>
                  <a:pt x="116855" y="0"/>
                  <a:pt x="116466" y="111"/>
                  <a:pt x="116111" y="288"/>
                </a:cubicBezTo>
                <a:lnTo>
                  <a:pt x="116100" y="266"/>
                </a:lnTo>
                <a:lnTo>
                  <a:pt x="1677" y="49305"/>
                </a:lnTo>
                <a:cubicBezTo>
                  <a:pt x="1672" y="49305"/>
                  <a:pt x="1661" y="49311"/>
                  <a:pt x="1650" y="49316"/>
                </a:cubicBezTo>
                <a:lnTo>
                  <a:pt x="1555" y="49361"/>
                </a:lnTo>
                <a:lnTo>
                  <a:pt x="1561" y="49372"/>
                </a:lnTo>
                <a:cubicBezTo>
                  <a:pt x="644" y="49816"/>
                  <a:pt x="0" y="50733"/>
                  <a:pt x="0" y="51816"/>
                </a:cubicBezTo>
                <a:cubicBezTo>
                  <a:pt x="0" y="53055"/>
                  <a:pt x="838" y="54061"/>
                  <a:pt x="1972" y="54394"/>
                </a:cubicBezTo>
                <a:lnTo>
                  <a:pt x="1961" y="54438"/>
                </a:lnTo>
                <a:lnTo>
                  <a:pt x="47011" y="72988"/>
                </a:lnTo>
                <a:lnTo>
                  <a:pt x="65561" y="118044"/>
                </a:lnTo>
                <a:lnTo>
                  <a:pt x="65605" y="118027"/>
                </a:lnTo>
                <a:cubicBezTo>
                  <a:pt x="65938" y="119161"/>
                  <a:pt x="66944" y="120000"/>
                  <a:pt x="68183" y="120000"/>
                </a:cubicBezTo>
                <a:cubicBezTo>
                  <a:pt x="69266" y="120000"/>
                  <a:pt x="70188" y="119355"/>
                  <a:pt x="70627" y="118438"/>
                </a:cubicBezTo>
                <a:lnTo>
                  <a:pt x="70644" y="118444"/>
                </a:lnTo>
                <a:lnTo>
                  <a:pt x="70683" y="118350"/>
                </a:lnTo>
                <a:cubicBezTo>
                  <a:pt x="70688" y="118338"/>
                  <a:pt x="70694" y="118333"/>
                  <a:pt x="70694" y="118322"/>
                </a:cubicBezTo>
                <a:lnTo>
                  <a:pt x="119738" y="3900"/>
                </a:lnTo>
                <a:lnTo>
                  <a:pt x="119705" y="3883"/>
                </a:lnTo>
                <a:cubicBezTo>
                  <a:pt x="119877" y="3533"/>
                  <a:pt x="120000" y="3150"/>
                  <a:pt x="120000" y="2727"/>
                </a:cubicBezTo>
                <a:moveTo>
                  <a:pt x="43638" y="90000"/>
                </a:moveTo>
                <a:cubicBezTo>
                  <a:pt x="42883" y="90000"/>
                  <a:pt x="42200" y="90305"/>
                  <a:pt x="41705" y="90800"/>
                </a:cubicBezTo>
                <a:lnTo>
                  <a:pt x="33527" y="98983"/>
                </a:lnTo>
                <a:cubicBezTo>
                  <a:pt x="33033" y="99472"/>
                  <a:pt x="32727" y="100161"/>
                  <a:pt x="32727" y="100911"/>
                </a:cubicBezTo>
                <a:cubicBezTo>
                  <a:pt x="32727" y="102416"/>
                  <a:pt x="33950" y="103638"/>
                  <a:pt x="35455" y="103638"/>
                </a:cubicBezTo>
                <a:cubicBezTo>
                  <a:pt x="36205" y="103638"/>
                  <a:pt x="36888" y="103333"/>
                  <a:pt x="37383" y="102838"/>
                </a:cubicBezTo>
                <a:lnTo>
                  <a:pt x="45566" y="94655"/>
                </a:lnTo>
                <a:cubicBezTo>
                  <a:pt x="46061" y="94166"/>
                  <a:pt x="46361" y="93483"/>
                  <a:pt x="46361" y="92727"/>
                </a:cubicBezTo>
                <a:cubicBezTo>
                  <a:pt x="46361" y="91222"/>
                  <a:pt x="45144" y="90000"/>
                  <a:pt x="43638" y="90000"/>
                </a:cubicBezTo>
                <a:moveTo>
                  <a:pt x="43638" y="79094"/>
                </a:moveTo>
                <a:cubicBezTo>
                  <a:pt x="43638" y="77588"/>
                  <a:pt x="42416" y="76361"/>
                  <a:pt x="40911" y="76361"/>
                </a:cubicBezTo>
                <a:cubicBezTo>
                  <a:pt x="40155" y="76361"/>
                  <a:pt x="39472" y="76672"/>
                  <a:pt x="38983" y="77161"/>
                </a:cubicBezTo>
                <a:lnTo>
                  <a:pt x="11705" y="104433"/>
                </a:lnTo>
                <a:cubicBezTo>
                  <a:pt x="11216" y="104933"/>
                  <a:pt x="10911" y="105616"/>
                  <a:pt x="10911" y="106361"/>
                </a:cubicBezTo>
                <a:cubicBezTo>
                  <a:pt x="10911" y="107872"/>
                  <a:pt x="12133" y="109088"/>
                  <a:pt x="13638" y="109088"/>
                </a:cubicBezTo>
                <a:cubicBezTo>
                  <a:pt x="14388" y="109088"/>
                  <a:pt x="15072" y="108788"/>
                  <a:pt x="15566" y="108294"/>
                </a:cubicBezTo>
                <a:lnTo>
                  <a:pt x="42838" y="81016"/>
                </a:lnTo>
                <a:cubicBezTo>
                  <a:pt x="43333" y="80527"/>
                  <a:pt x="43638" y="79844"/>
                  <a:pt x="43638" y="79094"/>
                </a:cubicBezTo>
                <a:moveTo>
                  <a:pt x="26472" y="81016"/>
                </a:moveTo>
                <a:lnTo>
                  <a:pt x="29200" y="78294"/>
                </a:lnTo>
                <a:cubicBezTo>
                  <a:pt x="29694" y="77800"/>
                  <a:pt x="30000" y="77116"/>
                  <a:pt x="30000" y="76361"/>
                </a:cubicBezTo>
                <a:cubicBezTo>
                  <a:pt x="30000" y="74861"/>
                  <a:pt x="28777" y="73638"/>
                  <a:pt x="27272" y="73638"/>
                </a:cubicBezTo>
                <a:cubicBezTo>
                  <a:pt x="26522" y="73638"/>
                  <a:pt x="25838" y="73944"/>
                  <a:pt x="25344" y="74433"/>
                </a:cubicBezTo>
                <a:lnTo>
                  <a:pt x="22616" y="77161"/>
                </a:lnTo>
                <a:cubicBezTo>
                  <a:pt x="22122" y="77661"/>
                  <a:pt x="21816" y="78338"/>
                  <a:pt x="21816" y="79094"/>
                </a:cubicBezTo>
                <a:cubicBezTo>
                  <a:pt x="21816" y="80594"/>
                  <a:pt x="23038" y="81816"/>
                  <a:pt x="24544" y="81816"/>
                </a:cubicBezTo>
                <a:cubicBezTo>
                  <a:pt x="25300" y="81816"/>
                  <a:pt x="25977" y="81516"/>
                  <a:pt x="26472" y="81016"/>
                </a:cubicBezTo>
              </a:path>
            </a:pathLst>
          </a:custGeom>
          <a:solidFill>
            <a:schemeClr val="accen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sp>
        <p:nvSpPr>
          <p:cNvPr id="545" name="Google Shape;545;p42"/>
          <p:cNvSpPr/>
          <p:nvPr/>
        </p:nvSpPr>
        <p:spPr>
          <a:xfrm>
            <a:off x="3061375" y="3925279"/>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546" name="Google Shape;546;p42"/>
          <p:cNvSpPr/>
          <p:nvPr/>
        </p:nvSpPr>
        <p:spPr>
          <a:xfrm>
            <a:off x="2820297" y="4872159"/>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547" name="Google Shape;547;p42"/>
          <p:cNvSpPr/>
          <p:nvPr/>
        </p:nvSpPr>
        <p:spPr>
          <a:xfrm>
            <a:off x="5352766" y="4390345"/>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548" name="Google Shape;548;p42"/>
          <p:cNvSpPr/>
          <p:nvPr/>
        </p:nvSpPr>
        <p:spPr>
          <a:xfrm>
            <a:off x="7165007" y="2888867"/>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549" name="Google Shape;549;p42"/>
          <p:cNvSpPr txBox="1">
            <a:spLocks noGrp="1"/>
          </p:cNvSpPr>
          <p:nvPr>
            <p:ph type="body" idx="1"/>
          </p:nvPr>
        </p:nvSpPr>
        <p:spPr>
          <a:xfrm>
            <a:off x="1180759" y="2775428"/>
            <a:ext cx="2247780" cy="87365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42"/>
          <p:cNvSpPr txBox="1">
            <a:spLocks noGrp="1"/>
          </p:cNvSpPr>
          <p:nvPr>
            <p:ph type="body" idx="2"/>
          </p:nvPr>
        </p:nvSpPr>
        <p:spPr>
          <a:xfrm>
            <a:off x="3025297" y="5390261"/>
            <a:ext cx="2327467" cy="78964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1" name="Google Shape;551;p42"/>
          <p:cNvSpPr txBox="1">
            <a:spLocks noGrp="1"/>
          </p:cNvSpPr>
          <p:nvPr>
            <p:ph type="body" idx="3"/>
          </p:nvPr>
        </p:nvSpPr>
        <p:spPr>
          <a:xfrm>
            <a:off x="4721152" y="2149851"/>
            <a:ext cx="2327467" cy="8627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2" name="Google Shape;552;p42"/>
          <p:cNvSpPr txBox="1">
            <a:spLocks noGrp="1"/>
          </p:cNvSpPr>
          <p:nvPr>
            <p:ph type="body" idx="4"/>
          </p:nvPr>
        </p:nvSpPr>
        <p:spPr>
          <a:xfrm>
            <a:off x="6986776" y="4708151"/>
            <a:ext cx="2327467" cy="78964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3" name="Google Shape;553;p42"/>
          <p:cNvSpPr txBox="1">
            <a:spLocks noGrp="1"/>
          </p:cNvSpPr>
          <p:nvPr>
            <p:ph type="body" idx="5"/>
          </p:nvPr>
        </p:nvSpPr>
        <p:spPr>
          <a:xfrm>
            <a:off x="10694147" y="1955613"/>
            <a:ext cx="1318631" cy="186025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4" name="Google Shape;554;p42"/>
          <p:cNvSpPr txBox="1">
            <a:spLocks noGrp="1"/>
          </p:cNvSpPr>
          <p:nvPr>
            <p:ph type="body" idx="6"/>
          </p:nvPr>
        </p:nvSpPr>
        <p:spPr>
          <a:xfrm>
            <a:off x="1180759" y="2222957"/>
            <a:ext cx="2247780"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5" name="Google Shape;555;p42"/>
          <p:cNvSpPr txBox="1">
            <a:spLocks noGrp="1"/>
          </p:cNvSpPr>
          <p:nvPr>
            <p:ph type="body" idx="7"/>
          </p:nvPr>
        </p:nvSpPr>
        <p:spPr>
          <a:xfrm>
            <a:off x="4721152" y="1607631"/>
            <a:ext cx="232746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6" name="Google Shape;556;p42"/>
          <p:cNvSpPr txBox="1">
            <a:spLocks noGrp="1"/>
          </p:cNvSpPr>
          <p:nvPr>
            <p:ph type="body" idx="8"/>
          </p:nvPr>
        </p:nvSpPr>
        <p:spPr>
          <a:xfrm>
            <a:off x="3025297" y="6180790"/>
            <a:ext cx="2327467" cy="364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7" name="Google Shape;557;p42"/>
          <p:cNvSpPr txBox="1">
            <a:spLocks noGrp="1"/>
          </p:cNvSpPr>
          <p:nvPr>
            <p:ph type="body" idx="9"/>
          </p:nvPr>
        </p:nvSpPr>
        <p:spPr>
          <a:xfrm>
            <a:off x="6986776" y="5537051"/>
            <a:ext cx="232746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558"/>
        <p:cNvGrpSpPr/>
        <p:nvPr/>
      </p:nvGrpSpPr>
      <p:grpSpPr>
        <a:xfrm>
          <a:off x="0" y="0"/>
          <a:ext cx="0" cy="0"/>
          <a:chOff x="0" y="0"/>
          <a:chExt cx="0" cy="0"/>
        </a:xfrm>
      </p:grpSpPr>
      <p:sp>
        <p:nvSpPr>
          <p:cNvPr id="559" name="Google Shape;559;p43"/>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560" name="Google Shape;560;p43"/>
          <p:cNvGrpSpPr/>
          <p:nvPr/>
        </p:nvGrpSpPr>
        <p:grpSpPr>
          <a:xfrm>
            <a:off x="8705339" y="1607952"/>
            <a:ext cx="2504672" cy="2336331"/>
            <a:chOff x="8705339" y="1607951"/>
            <a:chExt cx="2504672" cy="2336330"/>
          </a:xfrm>
        </p:grpSpPr>
        <p:grpSp>
          <p:nvGrpSpPr>
            <p:cNvPr id="561" name="Google Shape;561;p43"/>
            <p:cNvGrpSpPr/>
            <p:nvPr/>
          </p:nvGrpSpPr>
          <p:grpSpPr>
            <a:xfrm>
              <a:off x="8705339" y="1607951"/>
              <a:ext cx="2358104" cy="2097263"/>
              <a:chOff x="8705339" y="1607951"/>
              <a:chExt cx="2358104" cy="2097263"/>
            </a:xfrm>
          </p:grpSpPr>
          <p:sp>
            <p:nvSpPr>
              <p:cNvPr id="562" name="Google Shape;562;p43"/>
              <p:cNvSpPr/>
              <p:nvPr/>
            </p:nvSpPr>
            <p:spPr>
              <a:xfrm rot="-5400000">
                <a:off x="8706847" y="1606446"/>
                <a:ext cx="1180703"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3" name="Google Shape;563;p43"/>
              <p:cNvSpPr/>
              <p:nvPr/>
            </p:nvSpPr>
            <p:spPr>
              <a:xfrm>
                <a:off x="9882742" y="1607951"/>
                <a:ext cx="1180701"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4" name="Google Shape;564;p43"/>
              <p:cNvSpPr/>
              <p:nvPr/>
            </p:nvSpPr>
            <p:spPr>
              <a:xfrm>
                <a:off x="8705339" y="2785319"/>
                <a:ext cx="455853" cy="91935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5" name="Google Shape;565;p43"/>
              <p:cNvSpPr/>
              <p:nvPr/>
            </p:nvSpPr>
            <p:spPr>
              <a:xfrm>
                <a:off x="10607442" y="2785321"/>
                <a:ext cx="455853" cy="91989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566" name="Google Shape;566;p43"/>
            <p:cNvSpPr/>
            <p:nvPr/>
          </p:nvSpPr>
          <p:spPr>
            <a:xfrm rot="2700000">
              <a:off x="10575857" y="3310127"/>
              <a:ext cx="525350" cy="525350"/>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567" name="Google Shape;567;p43"/>
          <p:cNvGrpSpPr/>
          <p:nvPr/>
        </p:nvGrpSpPr>
        <p:grpSpPr>
          <a:xfrm>
            <a:off x="6794672" y="3441707"/>
            <a:ext cx="2503757" cy="2336328"/>
            <a:chOff x="3371475" y="3591818"/>
            <a:chExt cx="2074748" cy="1936007"/>
          </a:xfrm>
        </p:grpSpPr>
        <p:sp>
          <p:nvSpPr>
            <p:cNvPr id="568" name="Google Shape;568;p43"/>
            <p:cNvSpPr/>
            <p:nvPr/>
          </p:nvSpPr>
          <p:spPr>
            <a:xfrm rot="-5400000" flipH="1">
              <a:off x="3372725" y="4548183"/>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9" name="Google Shape;569;p43"/>
            <p:cNvSpPr/>
            <p:nvPr/>
          </p:nvSpPr>
          <p:spPr>
            <a:xfrm rot="10800000" flipH="1">
              <a:off x="4346378" y="4546935"/>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0" name="Google Shape;570;p43"/>
            <p:cNvSpPr/>
            <p:nvPr/>
          </p:nvSpPr>
          <p:spPr>
            <a:xfrm rot="10800000" flipH="1">
              <a:off x="3371475" y="3790370"/>
              <a:ext cx="377745" cy="76182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1" name="Google Shape;571;p43"/>
            <p:cNvSpPr/>
            <p:nvPr/>
          </p:nvSpPr>
          <p:spPr>
            <a:xfrm rot="10800000" flipH="1">
              <a:off x="4946903" y="3789921"/>
              <a:ext cx="377745" cy="762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2" name="Google Shape;572;p43"/>
            <p:cNvSpPr/>
            <p:nvPr/>
          </p:nvSpPr>
          <p:spPr>
            <a:xfrm rot="8100000" flipH="1">
              <a:off x="4920731" y="3681978"/>
              <a:ext cx="435332" cy="435332"/>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573" name="Google Shape;573;p43"/>
          <p:cNvGrpSpPr/>
          <p:nvPr/>
        </p:nvGrpSpPr>
        <p:grpSpPr>
          <a:xfrm>
            <a:off x="4892567" y="1607952"/>
            <a:ext cx="2504672" cy="2336331"/>
            <a:chOff x="4892567" y="1607951"/>
            <a:chExt cx="2504672" cy="2336330"/>
          </a:xfrm>
        </p:grpSpPr>
        <p:sp>
          <p:nvSpPr>
            <p:cNvPr id="574" name="Google Shape;574;p43"/>
            <p:cNvSpPr/>
            <p:nvPr/>
          </p:nvSpPr>
          <p:spPr>
            <a:xfrm rot="-5400000">
              <a:off x="4894075" y="1606446"/>
              <a:ext cx="1180703"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5" name="Google Shape;575;p43"/>
            <p:cNvSpPr/>
            <p:nvPr/>
          </p:nvSpPr>
          <p:spPr>
            <a:xfrm>
              <a:off x="6069971" y="1607951"/>
              <a:ext cx="1180701"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6" name="Google Shape;576;p43"/>
            <p:cNvSpPr/>
            <p:nvPr/>
          </p:nvSpPr>
          <p:spPr>
            <a:xfrm>
              <a:off x="4892567" y="2785319"/>
              <a:ext cx="455853" cy="91935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7" name="Google Shape;577;p43"/>
            <p:cNvSpPr/>
            <p:nvPr/>
          </p:nvSpPr>
          <p:spPr>
            <a:xfrm>
              <a:off x="6794671" y="2785321"/>
              <a:ext cx="455853" cy="91989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8" name="Google Shape;578;p43"/>
            <p:cNvSpPr/>
            <p:nvPr/>
          </p:nvSpPr>
          <p:spPr>
            <a:xfrm rot="2700000">
              <a:off x="6763085" y="3310127"/>
              <a:ext cx="525350" cy="525350"/>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579" name="Google Shape;579;p43"/>
          <p:cNvGrpSpPr/>
          <p:nvPr/>
        </p:nvGrpSpPr>
        <p:grpSpPr>
          <a:xfrm>
            <a:off x="2992896" y="3441707"/>
            <a:ext cx="2503757" cy="2336328"/>
            <a:chOff x="3371475" y="3591818"/>
            <a:chExt cx="2074748" cy="1936007"/>
          </a:xfrm>
        </p:grpSpPr>
        <p:sp>
          <p:nvSpPr>
            <p:cNvPr id="580" name="Google Shape;580;p43"/>
            <p:cNvSpPr/>
            <p:nvPr/>
          </p:nvSpPr>
          <p:spPr>
            <a:xfrm rot="-5400000" flipH="1">
              <a:off x="3372725" y="4548183"/>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1" name="Google Shape;581;p43"/>
            <p:cNvSpPr/>
            <p:nvPr/>
          </p:nvSpPr>
          <p:spPr>
            <a:xfrm rot="10800000" flipH="1">
              <a:off x="4346378" y="4546935"/>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2" name="Google Shape;582;p43"/>
            <p:cNvSpPr/>
            <p:nvPr/>
          </p:nvSpPr>
          <p:spPr>
            <a:xfrm rot="10800000" flipH="1">
              <a:off x="3371475" y="3790370"/>
              <a:ext cx="377745" cy="76182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3" name="Google Shape;583;p43"/>
            <p:cNvSpPr/>
            <p:nvPr/>
          </p:nvSpPr>
          <p:spPr>
            <a:xfrm rot="10800000" flipH="1">
              <a:off x="4946903" y="3789921"/>
              <a:ext cx="377745" cy="76227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4" name="Google Shape;584;p43"/>
            <p:cNvSpPr/>
            <p:nvPr/>
          </p:nvSpPr>
          <p:spPr>
            <a:xfrm rot="8100000" flipH="1">
              <a:off x="4920731" y="3681978"/>
              <a:ext cx="435332" cy="435332"/>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585" name="Google Shape;585;p43"/>
          <p:cNvGrpSpPr/>
          <p:nvPr/>
        </p:nvGrpSpPr>
        <p:grpSpPr>
          <a:xfrm>
            <a:off x="1090792" y="1607952"/>
            <a:ext cx="2504672" cy="2336331"/>
            <a:chOff x="1090792" y="1607950"/>
            <a:chExt cx="2504672" cy="2336331"/>
          </a:xfrm>
        </p:grpSpPr>
        <p:sp>
          <p:nvSpPr>
            <p:cNvPr id="586" name="Google Shape;586;p43"/>
            <p:cNvSpPr/>
            <p:nvPr/>
          </p:nvSpPr>
          <p:spPr>
            <a:xfrm rot="-5400000">
              <a:off x="1092300" y="1606446"/>
              <a:ext cx="1180703"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7" name="Google Shape;587;p43"/>
            <p:cNvSpPr/>
            <p:nvPr/>
          </p:nvSpPr>
          <p:spPr>
            <a:xfrm>
              <a:off x="2268196" y="1607950"/>
              <a:ext cx="1180701"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8" name="Google Shape;588;p43"/>
            <p:cNvSpPr/>
            <p:nvPr/>
          </p:nvSpPr>
          <p:spPr>
            <a:xfrm>
              <a:off x="1090792" y="2785318"/>
              <a:ext cx="455853" cy="91935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9" name="Google Shape;589;p43"/>
            <p:cNvSpPr/>
            <p:nvPr/>
          </p:nvSpPr>
          <p:spPr>
            <a:xfrm>
              <a:off x="2992894" y="2785318"/>
              <a:ext cx="455853" cy="91989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90" name="Google Shape;590;p43"/>
            <p:cNvSpPr/>
            <p:nvPr/>
          </p:nvSpPr>
          <p:spPr>
            <a:xfrm rot="2700000">
              <a:off x="2961311" y="3310127"/>
              <a:ext cx="525350" cy="525350"/>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591" name="Google Shape;591;p43"/>
          <p:cNvSpPr/>
          <p:nvPr/>
        </p:nvSpPr>
        <p:spPr>
          <a:xfrm>
            <a:off x="1981263" y="2448663"/>
            <a:ext cx="611596" cy="61159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92" name="Google Shape;592;p43"/>
          <p:cNvSpPr/>
          <p:nvPr/>
        </p:nvSpPr>
        <p:spPr>
          <a:xfrm>
            <a:off x="2153235" y="2615966"/>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593" name="Google Shape;593;p43"/>
          <p:cNvSpPr/>
          <p:nvPr/>
        </p:nvSpPr>
        <p:spPr>
          <a:xfrm>
            <a:off x="3864634" y="4349703"/>
            <a:ext cx="611596" cy="61159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94" name="Google Shape;594;p43"/>
          <p:cNvSpPr/>
          <p:nvPr/>
        </p:nvSpPr>
        <p:spPr>
          <a:xfrm>
            <a:off x="4047095" y="4515839"/>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nvGrpSpPr>
          <p:cNvPr id="595" name="Google Shape;595;p43"/>
          <p:cNvGrpSpPr/>
          <p:nvPr/>
        </p:nvGrpSpPr>
        <p:grpSpPr>
          <a:xfrm>
            <a:off x="5759498" y="2448663"/>
            <a:ext cx="611596" cy="611596"/>
            <a:chOff x="5759496" y="2448663"/>
            <a:chExt cx="611596" cy="611596"/>
          </a:xfrm>
        </p:grpSpPr>
        <p:sp>
          <p:nvSpPr>
            <p:cNvPr id="596" name="Google Shape;596;p43"/>
            <p:cNvSpPr/>
            <p:nvPr/>
          </p:nvSpPr>
          <p:spPr>
            <a:xfrm>
              <a:off x="5759496" y="2448663"/>
              <a:ext cx="611596" cy="61159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97" name="Google Shape;597;p43"/>
            <p:cNvSpPr/>
            <p:nvPr/>
          </p:nvSpPr>
          <p:spPr>
            <a:xfrm>
              <a:off x="5936021" y="2614727"/>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598" name="Google Shape;598;p43"/>
          <p:cNvGrpSpPr/>
          <p:nvPr/>
        </p:nvGrpSpPr>
        <p:grpSpPr>
          <a:xfrm>
            <a:off x="7681647" y="4349703"/>
            <a:ext cx="611596" cy="611596"/>
            <a:chOff x="7681647" y="4349703"/>
            <a:chExt cx="611596" cy="611596"/>
          </a:xfrm>
        </p:grpSpPr>
        <p:sp>
          <p:nvSpPr>
            <p:cNvPr id="599" name="Google Shape;599;p43"/>
            <p:cNvSpPr/>
            <p:nvPr/>
          </p:nvSpPr>
          <p:spPr>
            <a:xfrm>
              <a:off x="7681647" y="4349703"/>
              <a:ext cx="611596" cy="611596"/>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00" name="Google Shape;600;p43"/>
            <p:cNvSpPr/>
            <p:nvPr/>
          </p:nvSpPr>
          <p:spPr>
            <a:xfrm>
              <a:off x="7846559" y="4515837"/>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601" name="Google Shape;601;p43"/>
          <p:cNvGrpSpPr/>
          <p:nvPr/>
        </p:nvGrpSpPr>
        <p:grpSpPr>
          <a:xfrm>
            <a:off x="9576939" y="2448663"/>
            <a:ext cx="611596" cy="611596"/>
            <a:chOff x="9576939" y="2448663"/>
            <a:chExt cx="611596" cy="611596"/>
          </a:xfrm>
        </p:grpSpPr>
        <p:sp>
          <p:nvSpPr>
            <p:cNvPr id="602" name="Google Shape;602;p43"/>
            <p:cNvSpPr/>
            <p:nvPr/>
          </p:nvSpPr>
          <p:spPr>
            <a:xfrm>
              <a:off x="9576939" y="2448663"/>
              <a:ext cx="611596" cy="611596"/>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03" name="Google Shape;603;p43"/>
            <p:cNvSpPr/>
            <p:nvPr/>
          </p:nvSpPr>
          <p:spPr>
            <a:xfrm>
              <a:off x="9749393" y="2614727"/>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sp>
        <p:nvSpPr>
          <p:cNvPr id="604" name="Google Shape;604;p43"/>
          <p:cNvSpPr txBox="1">
            <a:spLocks noGrp="1"/>
          </p:cNvSpPr>
          <p:nvPr>
            <p:ph type="body" idx="1"/>
          </p:nvPr>
        </p:nvSpPr>
        <p:spPr>
          <a:xfrm>
            <a:off x="1584929" y="3111617"/>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43"/>
          <p:cNvSpPr txBox="1">
            <a:spLocks noGrp="1"/>
          </p:cNvSpPr>
          <p:nvPr>
            <p:ph type="body" idx="2"/>
          </p:nvPr>
        </p:nvSpPr>
        <p:spPr>
          <a:xfrm>
            <a:off x="1575449" y="3523163"/>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6" name="Google Shape;606;p43"/>
          <p:cNvSpPr txBox="1">
            <a:spLocks noGrp="1"/>
          </p:cNvSpPr>
          <p:nvPr>
            <p:ph type="body" idx="3"/>
          </p:nvPr>
        </p:nvSpPr>
        <p:spPr>
          <a:xfrm>
            <a:off x="3519529" y="3908413"/>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7" name="Google Shape;607;p43"/>
          <p:cNvSpPr txBox="1">
            <a:spLocks noGrp="1"/>
          </p:cNvSpPr>
          <p:nvPr>
            <p:ph type="body" idx="4"/>
          </p:nvPr>
        </p:nvSpPr>
        <p:spPr>
          <a:xfrm>
            <a:off x="3518381" y="2588975"/>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8" name="Google Shape;608;p43"/>
          <p:cNvSpPr txBox="1">
            <a:spLocks noGrp="1"/>
          </p:cNvSpPr>
          <p:nvPr>
            <p:ph type="body" idx="5"/>
          </p:nvPr>
        </p:nvSpPr>
        <p:spPr>
          <a:xfrm>
            <a:off x="5400164" y="3111617"/>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43"/>
          <p:cNvSpPr txBox="1">
            <a:spLocks noGrp="1"/>
          </p:cNvSpPr>
          <p:nvPr>
            <p:ph type="body" idx="6"/>
          </p:nvPr>
        </p:nvSpPr>
        <p:spPr>
          <a:xfrm>
            <a:off x="5390684" y="3523163"/>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0" name="Google Shape;610;p43"/>
          <p:cNvSpPr txBox="1">
            <a:spLocks noGrp="1"/>
          </p:cNvSpPr>
          <p:nvPr>
            <p:ph type="body" idx="7"/>
          </p:nvPr>
        </p:nvSpPr>
        <p:spPr>
          <a:xfrm>
            <a:off x="7308392" y="3908413"/>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1" name="Google Shape;611;p43"/>
          <p:cNvSpPr txBox="1">
            <a:spLocks noGrp="1"/>
          </p:cNvSpPr>
          <p:nvPr>
            <p:ph type="body" idx="8"/>
          </p:nvPr>
        </p:nvSpPr>
        <p:spPr>
          <a:xfrm>
            <a:off x="7307245" y="2588975"/>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43"/>
          <p:cNvSpPr txBox="1">
            <a:spLocks noGrp="1"/>
          </p:cNvSpPr>
          <p:nvPr>
            <p:ph type="body" idx="9"/>
          </p:nvPr>
        </p:nvSpPr>
        <p:spPr>
          <a:xfrm>
            <a:off x="9250777" y="3111617"/>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43"/>
          <p:cNvSpPr txBox="1">
            <a:spLocks noGrp="1"/>
          </p:cNvSpPr>
          <p:nvPr>
            <p:ph type="body" idx="13"/>
          </p:nvPr>
        </p:nvSpPr>
        <p:spPr>
          <a:xfrm>
            <a:off x="9241297" y="3523163"/>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ree-Infographic">
  <p:cSld name="Tree-Infographic">
    <p:spTree>
      <p:nvGrpSpPr>
        <p:cNvPr id="1" name="Shape 614"/>
        <p:cNvGrpSpPr/>
        <p:nvPr/>
      </p:nvGrpSpPr>
      <p:grpSpPr>
        <a:xfrm>
          <a:off x="0" y="0"/>
          <a:ext cx="0" cy="0"/>
          <a:chOff x="0" y="0"/>
          <a:chExt cx="0" cy="0"/>
        </a:xfrm>
      </p:grpSpPr>
      <p:sp>
        <p:nvSpPr>
          <p:cNvPr id="615" name="Google Shape;615;p44"/>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616" name="Google Shape;616;p44"/>
          <p:cNvGrpSpPr/>
          <p:nvPr/>
        </p:nvGrpSpPr>
        <p:grpSpPr>
          <a:xfrm>
            <a:off x="6992718" y="1169667"/>
            <a:ext cx="4573641" cy="5344829"/>
            <a:chOff x="2813" y="961"/>
            <a:chExt cx="2052" cy="2397"/>
          </a:xfrm>
        </p:grpSpPr>
        <p:sp>
          <p:nvSpPr>
            <p:cNvPr id="617" name="Google Shape;617;p44"/>
            <p:cNvSpPr/>
            <p:nvPr/>
          </p:nvSpPr>
          <p:spPr>
            <a:xfrm>
              <a:off x="4415" y="1626"/>
              <a:ext cx="127" cy="168"/>
            </a:xfrm>
            <a:custGeom>
              <a:avLst/>
              <a:gdLst/>
              <a:ahLst/>
              <a:cxnLst/>
              <a:rect l="l" t="t" r="r" b="b"/>
              <a:pathLst>
                <a:path w="120000" h="120000" extrusionOk="0">
                  <a:moveTo>
                    <a:pt x="11111" y="55774"/>
                  </a:moveTo>
                  <a:cubicBezTo>
                    <a:pt x="0" y="77746"/>
                    <a:pt x="8888" y="101408"/>
                    <a:pt x="31111" y="120000"/>
                  </a:cubicBezTo>
                  <a:cubicBezTo>
                    <a:pt x="64444" y="116619"/>
                    <a:pt x="95555" y="103098"/>
                    <a:pt x="106666" y="81126"/>
                  </a:cubicBezTo>
                  <a:cubicBezTo>
                    <a:pt x="120000" y="59154"/>
                    <a:pt x="117777" y="16901"/>
                    <a:pt x="95555" y="0"/>
                  </a:cubicBezTo>
                  <a:cubicBezTo>
                    <a:pt x="60000" y="1690"/>
                    <a:pt x="22222" y="32112"/>
                    <a:pt x="11111" y="557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8" name="Google Shape;618;p44"/>
            <p:cNvSpPr/>
            <p:nvPr/>
          </p:nvSpPr>
          <p:spPr>
            <a:xfrm>
              <a:off x="4261" y="1218"/>
              <a:ext cx="130" cy="166"/>
            </a:xfrm>
            <a:custGeom>
              <a:avLst/>
              <a:gdLst/>
              <a:ahLst/>
              <a:cxnLst/>
              <a:rect l="l" t="t" r="r" b="b"/>
              <a:pathLst>
                <a:path w="120000" h="120000" extrusionOk="0">
                  <a:moveTo>
                    <a:pt x="13090" y="82285"/>
                  </a:moveTo>
                  <a:cubicBezTo>
                    <a:pt x="26181" y="104571"/>
                    <a:pt x="54545" y="118285"/>
                    <a:pt x="89454" y="120000"/>
                  </a:cubicBezTo>
                  <a:cubicBezTo>
                    <a:pt x="111272" y="102857"/>
                    <a:pt x="120000" y="77142"/>
                    <a:pt x="106909" y="54857"/>
                  </a:cubicBezTo>
                  <a:cubicBezTo>
                    <a:pt x="93818" y="32571"/>
                    <a:pt x="54545" y="1714"/>
                    <a:pt x="21818" y="0"/>
                  </a:cubicBezTo>
                  <a:cubicBezTo>
                    <a:pt x="0" y="18857"/>
                    <a:pt x="2181" y="60000"/>
                    <a:pt x="13090" y="8228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 name="Google Shape;619;p44"/>
            <p:cNvSpPr/>
            <p:nvPr/>
          </p:nvSpPr>
          <p:spPr>
            <a:xfrm>
              <a:off x="3452" y="1219"/>
              <a:ext cx="120" cy="177"/>
            </a:xfrm>
            <a:custGeom>
              <a:avLst/>
              <a:gdLst/>
              <a:ahLst/>
              <a:cxnLst/>
              <a:rect l="l" t="t" r="r" b="b"/>
              <a:pathLst>
                <a:path w="120000" h="120000" extrusionOk="0">
                  <a:moveTo>
                    <a:pt x="7058" y="62400"/>
                  </a:moveTo>
                  <a:cubicBezTo>
                    <a:pt x="0" y="84800"/>
                    <a:pt x="16470" y="105600"/>
                    <a:pt x="44705" y="120000"/>
                  </a:cubicBezTo>
                  <a:cubicBezTo>
                    <a:pt x="80000" y="113600"/>
                    <a:pt x="105882" y="97600"/>
                    <a:pt x="112941" y="75200"/>
                  </a:cubicBezTo>
                  <a:cubicBezTo>
                    <a:pt x="120000" y="52800"/>
                    <a:pt x="108235" y="14400"/>
                    <a:pt x="80000" y="0"/>
                  </a:cubicBezTo>
                  <a:cubicBezTo>
                    <a:pt x="44705" y="6400"/>
                    <a:pt x="14117" y="40000"/>
                    <a:pt x="7058" y="624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 name="Google Shape;620;p44"/>
            <p:cNvSpPr/>
            <p:nvPr/>
          </p:nvSpPr>
          <p:spPr>
            <a:xfrm>
              <a:off x="2912" y="1464"/>
              <a:ext cx="186" cy="112"/>
            </a:xfrm>
            <a:custGeom>
              <a:avLst/>
              <a:gdLst/>
              <a:ahLst/>
              <a:cxnLst/>
              <a:rect l="l" t="t" r="r" b="b"/>
              <a:pathLst>
                <a:path w="120000" h="120000" extrusionOk="0">
                  <a:moveTo>
                    <a:pt x="75949" y="112500"/>
                  </a:moveTo>
                  <a:cubicBezTo>
                    <a:pt x="98734" y="105000"/>
                    <a:pt x="113924" y="77500"/>
                    <a:pt x="120000" y="42500"/>
                  </a:cubicBezTo>
                  <a:cubicBezTo>
                    <a:pt x="104810" y="15000"/>
                    <a:pt x="82025" y="0"/>
                    <a:pt x="59240" y="7500"/>
                  </a:cubicBezTo>
                  <a:cubicBezTo>
                    <a:pt x="37974" y="15000"/>
                    <a:pt x="4556" y="50000"/>
                    <a:pt x="0" y="85000"/>
                  </a:cubicBezTo>
                  <a:cubicBezTo>
                    <a:pt x="15189" y="112500"/>
                    <a:pt x="53164" y="120000"/>
                    <a:pt x="75949" y="1125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 name="Google Shape;621;p44"/>
            <p:cNvSpPr/>
            <p:nvPr/>
          </p:nvSpPr>
          <p:spPr>
            <a:xfrm>
              <a:off x="3659" y="1071"/>
              <a:ext cx="173" cy="122"/>
            </a:xfrm>
            <a:custGeom>
              <a:avLst/>
              <a:gdLst/>
              <a:ahLst/>
              <a:cxnLst/>
              <a:rect l="l" t="t" r="r" b="b"/>
              <a:pathLst>
                <a:path w="120000" h="120000" extrusionOk="0">
                  <a:moveTo>
                    <a:pt x="50958" y="106153"/>
                  </a:moveTo>
                  <a:cubicBezTo>
                    <a:pt x="73972" y="120000"/>
                    <a:pt x="100273" y="115384"/>
                    <a:pt x="119999" y="94615"/>
                  </a:cubicBezTo>
                  <a:cubicBezTo>
                    <a:pt x="119999" y="62307"/>
                    <a:pt x="106849" y="32307"/>
                    <a:pt x="83835" y="18461"/>
                  </a:cubicBezTo>
                  <a:cubicBezTo>
                    <a:pt x="62465" y="4615"/>
                    <a:pt x="19726" y="0"/>
                    <a:pt x="0" y="18461"/>
                  </a:cubicBezTo>
                  <a:cubicBezTo>
                    <a:pt x="0" y="53076"/>
                    <a:pt x="29589" y="92307"/>
                    <a:pt x="50958" y="10615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 name="Google Shape;622;p44"/>
            <p:cNvSpPr/>
            <p:nvPr/>
          </p:nvSpPr>
          <p:spPr>
            <a:xfrm>
              <a:off x="4702" y="1626"/>
              <a:ext cx="130" cy="168"/>
            </a:xfrm>
            <a:custGeom>
              <a:avLst/>
              <a:gdLst/>
              <a:ahLst/>
              <a:cxnLst/>
              <a:rect l="l" t="t" r="r" b="b"/>
              <a:pathLst>
                <a:path w="120000" h="120000" extrusionOk="0">
                  <a:moveTo>
                    <a:pt x="15272" y="81126"/>
                  </a:moveTo>
                  <a:cubicBezTo>
                    <a:pt x="26181" y="103098"/>
                    <a:pt x="56727" y="116619"/>
                    <a:pt x="89454" y="120000"/>
                  </a:cubicBezTo>
                  <a:cubicBezTo>
                    <a:pt x="111272" y="101408"/>
                    <a:pt x="120000" y="76056"/>
                    <a:pt x="109090" y="54084"/>
                  </a:cubicBezTo>
                  <a:cubicBezTo>
                    <a:pt x="96000" y="32112"/>
                    <a:pt x="56727" y="1690"/>
                    <a:pt x="24000" y="0"/>
                  </a:cubicBezTo>
                  <a:cubicBezTo>
                    <a:pt x="0" y="18591"/>
                    <a:pt x="2181" y="59154"/>
                    <a:pt x="15272" y="811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 name="Google Shape;623;p44"/>
            <p:cNvSpPr/>
            <p:nvPr/>
          </p:nvSpPr>
          <p:spPr>
            <a:xfrm>
              <a:off x="3194" y="1907"/>
              <a:ext cx="153" cy="150"/>
            </a:xfrm>
            <a:custGeom>
              <a:avLst/>
              <a:gdLst/>
              <a:ahLst/>
              <a:cxnLst/>
              <a:rect l="l" t="t" r="r" b="b"/>
              <a:pathLst>
                <a:path w="120000" h="120000" extrusionOk="0">
                  <a:moveTo>
                    <a:pt x="97846" y="80625"/>
                  </a:moveTo>
                  <a:cubicBezTo>
                    <a:pt x="116307" y="60000"/>
                    <a:pt x="120000" y="31875"/>
                    <a:pt x="108923" y="7500"/>
                  </a:cubicBezTo>
                  <a:cubicBezTo>
                    <a:pt x="81230" y="0"/>
                    <a:pt x="51692" y="7500"/>
                    <a:pt x="33230" y="26250"/>
                  </a:cubicBezTo>
                  <a:cubicBezTo>
                    <a:pt x="14769" y="45000"/>
                    <a:pt x="0" y="88125"/>
                    <a:pt x="9230" y="114375"/>
                  </a:cubicBezTo>
                  <a:cubicBezTo>
                    <a:pt x="36923" y="120000"/>
                    <a:pt x="79384" y="99375"/>
                    <a:pt x="97846" y="8062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 name="Google Shape;624;p44"/>
            <p:cNvSpPr/>
            <p:nvPr/>
          </p:nvSpPr>
          <p:spPr>
            <a:xfrm>
              <a:off x="2886" y="2504"/>
              <a:ext cx="1837" cy="854"/>
            </a:xfrm>
            <a:custGeom>
              <a:avLst/>
              <a:gdLst/>
              <a:ahLst/>
              <a:cxnLst/>
              <a:rect l="l" t="t" r="r" b="b"/>
              <a:pathLst>
                <a:path w="120000" h="120000" extrusionOk="0">
                  <a:moveTo>
                    <a:pt x="60077" y="120000"/>
                  </a:moveTo>
                  <a:cubicBezTo>
                    <a:pt x="93212" y="120000"/>
                    <a:pt x="120000" y="66149"/>
                    <a:pt x="120000" y="0"/>
                  </a:cubicBezTo>
                  <a:cubicBezTo>
                    <a:pt x="0" y="0"/>
                    <a:pt x="0" y="0"/>
                    <a:pt x="0" y="0"/>
                  </a:cubicBezTo>
                  <a:cubicBezTo>
                    <a:pt x="0" y="66149"/>
                    <a:pt x="26941" y="120000"/>
                    <a:pt x="60077"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5" name="Google Shape;625;p44"/>
            <p:cNvSpPr/>
            <p:nvPr/>
          </p:nvSpPr>
          <p:spPr>
            <a:xfrm>
              <a:off x="3081" y="2504"/>
              <a:ext cx="1446" cy="674"/>
            </a:xfrm>
            <a:custGeom>
              <a:avLst/>
              <a:gdLst/>
              <a:ahLst/>
              <a:cxnLst/>
              <a:rect l="l" t="t" r="r" b="b"/>
              <a:pathLst>
                <a:path w="120000" h="120000" extrusionOk="0">
                  <a:moveTo>
                    <a:pt x="60000" y="119999"/>
                  </a:moveTo>
                  <a:cubicBezTo>
                    <a:pt x="93245" y="119999"/>
                    <a:pt x="120000" y="66105"/>
                    <a:pt x="120000" y="0"/>
                  </a:cubicBezTo>
                  <a:cubicBezTo>
                    <a:pt x="0" y="0"/>
                    <a:pt x="0" y="0"/>
                    <a:pt x="0" y="0"/>
                  </a:cubicBezTo>
                  <a:cubicBezTo>
                    <a:pt x="0" y="66105"/>
                    <a:pt x="26754" y="119999"/>
                    <a:pt x="60000" y="119999"/>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 name="Google Shape;626;p44"/>
            <p:cNvSpPr/>
            <p:nvPr/>
          </p:nvSpPr>
          <p:spPr>
            <a:xfrm>
              <a:off x="3266" y="2504"/>
              <a:ext cx="1076" cy="501"/>
            </a:xfrm>
            <a:custGeom>
              <a:avLst/>
              <a:gdLst/>
              <a:ahLst/>
              <a:cxnLst/>
              <a:rect l="l" t="t" r="r" b="b"/>
              <a:pathLst>
                <a:path w="120000" h="120000" extrusionOk="0">
                  <a:moveTo>
                    <a:pt x="60000" y="120000"/>
                  </a:moveTo>
                  <a:cubicBezTo>
                    <a:pt x="93039" y="120000"/>
                    <a:pt x="120000" y="66226"/>
                    <a:pt x="120000" y="0"/>
                  </a:cubicBezTo>
                  <a:cubicBezTo>
                    <a:pt x="0" y="0"/>
                    <a:pt x="0" y="0"/>
                    <a:pt x="0" y="0"/>
                  </a:cubicBezTo>
                  <a:cubicBezTo>
                    <a:pt x="0" y="66226"/>
                    <a:pt x="26960" y="120000"/>
                    <a:pt x="6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7" name="Google Shape;627;p44"/>
            <p:cNvSpPr/>
            <p:nvPr/>
          </p:nvSpPr>
          <p:spPr>
            <a:xfrm>
              <a:off x="2813" y="961"/>
              <a:ext cx="2052" cy="1860"/>
            </a:xfrm>
            <a:custGeom>
              <a:avLst/>
              <a:gdLst/>
              <a:ahLst/>
              <a:cxnLst/>
              <a:rect l="l" t="t" r="r" b="b"/>
              <a:pathLst>
                <a:path w="120000" h="120000" extrusionOk="0">
                  <a:moveTo>
                    <a:pt x="119445" y="48152"/>
                  </a:moveTo>
                  <a:cubicBezTo>
                    <a:pt x="119583" y="48000"/>
                    <a:pt x="119583" y="48000"/>
                    <a:pt x="119445" y="48152"/>
                  </a:cubicBezTo>
                  <a:cubicBezTo>
                    <a:pt x="119445" y="48152"/>
                    <a:pt x="119445" y="48152"/>
                    <a:pt x="119445" y="48152"/>
                  </a:cubicBezTo>
                  <a:cubicBezTo>
                    <a:pt x="119445" y="48152"/>
                    <a:pt x="119445" y="48305"/>
                    <a:pt x="119445" y="48305"/>
                  </a:cubicBezTo>
                  <a:cubicBezTo>
                    <a:pt x="119445" y="48458"/>
                    <a:pt x="119445" y="48611"/>
                    <a:pt x="119445" y="48611"/>
                  </a:cubicBezTo>
                  <a:cubicBezTo>
                    <a:pt x="119445" y="48611"/>
                    <a:pt x="119445" y="48611"/>
                    <a:pt x="119445" y="48458"/>
                  </a:cubicBezTo>
                  <a:cubicBezTo>
                    <a:pt x="119028" y="49834"/>
                    <a:pt x="118612" y="51210"/>
                    <a:pt x="118196" y="52585"/>
                  </a:cubicBezTo>
                  <a:cubicBezTo>
                    <a:pt x="117780" y="53808"/>
                    <a:pt x="117364" y="54726"/>
                    <a:pt x="116531" y="55643"/>
                  </a:cubicBezTo>
                  <a:cubicBezTo>
                    <a:pt x="116393" y="55949"/>
                    <a:pt x="115976" y="56254"/>
                    <a:pt x="115838" y="56407"/>
                  </a:cubicBezTo>
                  <a:cubicBezTo>
                    <a:pt x="114312" y="57936"/>
                    <a:pt x="112508" y="59312"/>
                    <a:pt x="110843" y="60382"/>
                  </a:cubicBezTo>
                  <a:cubicBezTo>
                    <a:pt x="109317" y="61299"/>
                    <a:pt x="107653" y="61757"/>
                    <a:pt x="105988" y="61757"/>
                  </a:cubicBezTo>
                  <a:cubicBezTo>
                    <a:pt x="103491" y="61910"/>
                    <a:pt x="100855" y="61605"/>
                    <a:pt x="98219" y="61605"/>
                  </a:cubicBezTo>
                  <a:cubicBezTo>
                    <a:pt x="94890" y="61452"/>
                    <a:pt x="91421" y="61452"/>
                    <a:pt x="88092" y="61299"/>
                  </a:cubicBezTo>
                  <a:cubicBezTo>
                    <a:pt x="88924" y="60535"/>
                    <a:pt x="90312" y="60229"/>
                    <a:pt x="91283" y="59923"/>
                  </a:cubicBezTo>
                  <a:cubicBezTo>
                    <a:pt x="92670" y="59312"/>
                    <a:pt x="94057" y="58853"/>
                    <a:pt x="95167" y="58089"/>
                  </a:cubicBezTo>
                  <a:cubicBezTo>
                    <a:pt x="97109" y="57019"/>
                    <a:pt x="98913" y="55796"/>
                    <a:pt x="100716" y="54573"/>
                  </a:cubicBezTo>
                  <a:cubicBezTo>
                    <a:pt x="101549" y="54114"/>
                    <a:pt x="102381" y="53503"/>
                    <a:pt x="103213" y="53044"/>
                  </a:cubicBezTo>
                  <a:cubicBezTo>
                    <a:pt x="103907" y="52585"/>
                    <a:pt x="104739" y="52127"/>
                    <a:pt x="105294" y="51515"/>
                  </a:cubicBezTo>
                  <a:cubicBezTo>
                    <a:pt x="106959" y="49834"/>
                    <a:pt x="107791" y="47694"/>
                    <a:pt x="108624" y="45401"/>
                  </a:cubicBezTo>
                  <a:cubicBezTo>
                    <a:pt x="107514" y="47388"/>
                    <a:pt x="106682" y="49528"/>
                    <a:pt x="104878" y="51057"/>
                  </a:cubicBezTo>
                  <a:cubicBezTo>
                    <a:pt x="104046" y="51974"/>
                    <a:pt x="102381" y="52433"/>
                    <a:pt x="101410" y="53044"/>
                  </a:cubicBezTo>
                  <a:cubicBezTo>
                    <a:pt x="100439" y="53656"/>
                    <a:pt x="99468" y="54114"/>
                    <a:pt x="98358" y="54573"/>
                  </a:cubicBezTo>
                  <a:cubicBezTo>
                    <a:pt x="96554" y="55337"/>
                    <a:pt x="95028" y="56407"/>
                    <a:pt x="93225" y="57019"/>
                  </a:cubicBezTo>
                  <a:cubicBezTo>
                    <a:pt x="91421" y="57783"/>
                    <a:pt x="89341" y="58242"/>
                    <a:pt x="87537" y="59006"/>
                  </a:cubicBezTo>
                  <a:cubicBezTo>
                    <a:pt x="85456" y="59923"/>
                    <a:pt x="83791" y="61299"/>
                    <a:pt x="81988" y="62522"/>
                  </a:cubicBezTo>
                  <a:cubicBezTo>
                    <a:pt x="82265" y="61146"/>
                    <a:pt x="82543" y="58853"/>
                    <a:pt x="82820" y="57783"/>
                  </a:cubicBezTo>
                  <a:cubicBezTo>
                    <a:pt x="83098" y="56713"/>
                    <a:pt x="83514" y="55796"/>
                    <a:pt x="83930" y="54878"/>
                  </a:cubicBezTo>
                  <a:cubicBezTo>
                    <a:pt x="85179" y="53197"/>
                    <a:pt x="86705" y="51363"/>
                    <a:pt x="88369" y="50140"/>
                  </a:cubicBezTo>
                  <a:cubicBezTo>
                    <a:pt x="90173" y="48917"/>
                    <a:pt x="91421" y="47541"/>
                    <a:pt x="92393" y="45707"/>
                  </a:cubicBezTo>
                  <a:cubicBezTo>
                    <a:pt x="92670" y="44484"/>
                    <a:pt x="92947" y="43261"/>
                    <a:pt x="92947" y="42038"/>
                  </a:cubicBezTo>
                  <a:cubicBezTo>
                    <a:pt x="92947" y="41579"/>
                    <a:pt x="92947" y="41121"/>
                    <a:pt x="92947" y="40662"/>
                  </a:cubicBezTo>
                  <a:cubicBezTo>
                    <a:pt x="92670" y="38980"/>
                    <a:pt x="92254" y="37146"/>
                    <a:pt x="91976" y="35312"/>
                  </a:cubicBezTo>
                  <a:cubicBezTo>
                    <a:pt x="92115" y="37146"/>
                    <a:pt x="92254" y="38980"/>
                    <a:pt x="92393" y="40815"/>
                  </a:cubicBezTo>
                  <a:cubicBezTo>
                    <a:pt x="92393" y="41121"/>
                    <a:pt x="92393" y="41579"/>
                    <a:pt x="92393" y="42038"/>
                  </a:cubicBezTo>
                  <a:cubicBezTo>
                    <a:pt x="92254" y="44178"/>
                    <a:pt x="91144" y="46012"/>
                    <a:pt x="89479" y="47541"/>
                  </a:cubicBezTo>
                  <a:cubicBezTo>
                    <a:pt x="88092" y="48611"/>
                    <a:pt x="86566" y="49528"/>
                    <a:pt x="85040" y="50598"/>
                  </a:cubicBezTo>
                  <a:cubicBezTo>
                    <a:pt x="83236" y="52127"/>
                    <a:pt x="81710" y="54114"/>
                    <a:pt x="80739" y="56254"/>
                  </a:cubicBezTo>
                  <a:cubicBezTo>
                    <a:pt x="80184" y="57477"/>
                    <a:pt x="79907" y="58700"/>
                    <a:pt x="79630" y="59923"/>
                  </a:cubicBezTo>
                  <a:cubicBezTo>
                    <a:pt x="79352" y="61299"/>
                    <a:pt x="78797" y="62828"/>
                    <a:pt x="78381" y="64203"/>
                  </a:cubicBezTo>
                  <a:cubicBezTo>
                    <a:pt x="74358" y="65579"/>
                    <a:pt x="70196" y="67108"/>
                    <a:pt x="66173" y="68484"/>
                  </a:cubicBezTo>
                  <a:cubicBezTo>
                    <a:pt x="65341" y="68789"/>
                    <a:pt x="64508" y="69095"/>
                    <a:pt x="63537" y="69401"/>
                  </a:cubicBezTo>
                  <a:cubicBezTo>
                    <a:pt x="62843" y="69707"/>
                    <a:pt x="62011" y="70012"/>
                    <a:pt x="61456" y="69248"/>
                  </a:cubicBezTo>
                  <a:cubicBezTo>
                    <a:pt x="61040" y="68484"/>
                    <a:pt x="60763" y="67566"/>
                    <a:pt x="60485" y="66649"/>
                  </a:cubicBezTo>
                  <a:cubicBezTo>
                    <a:pt x="60069" y="65579"/>
                    <a:pt x="59791" y="64662"/>
                    <a:pt x="60763" y="63592"/>
                  </a:cubicBezTo>
                  <a:cubicBezTo>
                    <a:pt x="61456" y="62675"/>
                    <a:pt x="62289" y="61910"/>
                    <a:pt x="63121" y="60993"/>
                  </a:cubicBezTo>
                  <a:cubicBezTo>
                    <a:pt x="65618" y="58089"/>
                    <a:pt x="68670" y="55337"/>
                    <a:pt x="70890" y="52127"/>
                  </a:cubicBezTo>
                  <a:cubicBezTo>
                    <a:pt x="72000" y="50445"/>
                    <a:pt x="72554" y="48611"/>
                    <a:pt x="72971" y="46624"/>
                  </a:cubicBezTo>
                  <a:cubicBezTo>
                    <a:pt x="75606" y="44025"/>
                    <a:pt x="78242" y="41426"/>
                    <a:pt x="80878" y="38675"/>
                  </a:cubicBezTo>
                  <a:cubicBezTo>
                    <a:pt x="81433" y="38216"/>
                    <a:pt x="81988" y="37605"/>
                    <a:pt x="82682" y="37299"/>
                  </a:cubicBezTo>
                  <a:cubicBezTo>
                    <a:pt x="83514" y="36840"/>
                    <a:pt x="84485" y="36687"/>
                    <a:pt x="85317" y="36535"/>
                  </a:cubicBezTo>
                  <a:cubicBezTo>
                    <a:pt x="86289" y="36229"/>
                    <a:pt x="87260" y="35770"/>
                    <a:pt x="88231" y="35159"/>
                  </a:cubicBezTo>
                  <a:cubicBezTo>
                    <a:pt x="90034" y="33783"/>
                    <a:pt x="91005" y="31949"/>
                    <a:pt x="92115" y="29808"/>
                  </a:cubicBezTo>
                  <a:cubicBezTo>
                    <a:pt x="93502" y="26904"/>
                    <a:pt x="95028" y="24000"/>
                    <a:pt x="96554" y="21095"/>
                  </a:cubicBezTo>
                  <a:cubicBezTo>
                    <a:pt x="94473" y="24611"/>
                    <a:pt x="92531" y="28127"/>
                    <a:pt x="90312" y="31490"/>
                  </a:cubicBezTo>
                  <a:cubicBezTo>
                    <a:pt x="88924" y="33783"/>
                    <a:pt x="86705" y="34853"/>
                    <a:pt x="84208" y="35312"/>
                  </a:cubicBezTo>
                  <a:cubicBezTo>
                    <a:pt x="82959" y="35617"/>
                    <a:pt x="81433" y="36076"/>
                    <a:pt x="80462" y="36840"/>
                  </a:cubicBezTo>
                  <a:cubicBezTo>
                    <a:pt x="80462" y="36840"/>
                    <a:pt x="80462" y="36840"/>
                    <a:pt x="80462" y="36993"/>
                  </a:cubicBezTo>
                  <a:cubicBezTo>
                    <a:pt x="80046" y="37146"/>
                    <a:pt x="79491" y="37605"/>
                    <a:pt x="79213" y="37910"/>
                  </a:cubicBezTo>
                  <a:cubicBezTo>
                    <a:pt x="77549" y="39286"/>
                    <a:pt x="75468" y="42038"/>
                    <a:pt x="73664" y="42496"/>
                  </a:cubicBezTo>
                  <a:cubicBezTo>
                    <a:pt x="73942" y="40509"/>
                    <a:pt x="74774" y="38522"/>
                    <a:pt x="74774" y="36382"/>
                  </a:cubicBezTo>
                  <a:cubicBezTo>
                    <a:pt x="74913" y="33783"/>
                    <a:pt x="74635" y="31337"/>
                    <a:pt x="73664" y="29044"/>
                  </a:cubicBezTo>
                  <a:cubicBezTo>
                    <a:pt x="75745" y="26598"/>
                    <a:pt x="77687" y="24305"/>
                    <a:pt x="79630" y="22012"/>
                  </a:cubicBezTo>
                  <a:cubicBezTo>
                    <a:pt x="81294" y="20178"/>
                    <a:pt x="83098" y="18191"/>
                    <a:pt x="84208" y="15898"/>
                  </a:cubicBezTo>
                  <a:cubicBezTo>
                    <a:pt x="84763" y="14828"/>
                    <a:pt x="85040" y="13757"/>
                    <a:pt x="85179" y="12687"/>
                  </a:cubicBezTo>
                  <a:cubicBezTo>
                    <a:pt x="85317" y="10700"/>
                    <a:pt x="84763" y="9171"/>
                    <a:pt x="84208" y="7337"/>
                  </a:cubicBezTo>
                  <a:cubicBezTo>
                    <a:pt x="83514" y="4891"/>
                    <a:pt x="82820" y="2445"/>
                    <a:pt x="82127" y="0"/>
                  </a:cubicBezTo>
                  <a:cubicBezTo>
                    <a:pt x="82404" y="1681"/>
                    <a:pt x="82820" y="3363"/>
                    <a:pt x="83098" y="5044"/>
                  </a:cubicBezTo>
                  <a:cubicBezTo>
                    <a:pt x="83791" y="7949"/>
                    <a:pt x="84763" y="10700"/>
                    <a:pt x="83930" y="13605"/>
                  </a:cubicBezTo>
                  <a:cubicBezTo>
                    <a:pt x="83930" y="13605"/>
                    <a:pt x="83930" y="13757"/>
                    <a:pt x="83930" y="13757"/>
                  </a:cubicBezTo>
                  <a:cubicBezTo>
                    <a:pt x="83098" y="15745"/>
                    <a:pt x="81849" y="17273"/>
                    <a:pt x="80462" y="18649"/>
                  </a:cubicBezTo>
                  <a:cubicBezTo>
                    <a:pt x="77826" y="21248"/>
                    <a:pt x="75190" y="23847"/>
                    <a:pt x="72693" y="26445"/>
                  </a:cubicBezTo>
                  <a:cubicBezTo>
                    <a:pt x="72416" y="25834"/>
                    <a:pt x="72000" y="25070"/>
                    <a:pt x="71722" y="24305"/>
                  </a:cubicBezTo>
                  <a:cubicBezTo>
                    <a:pt x="69641" y="20178"/>
                    <a:pt x="64924" y="18038"/>
                    <a:pt x="63121" y="13605"/>
                  </a:cubicBezTo>
                  <a:cubicBezTo>
                    <a:pt x="61595" y="10089"/>
                    <a:pt x="60069" y="6573"/>
                    <a:pt x="58543" y="2904"/>
                  </a:cubicBezTo>
                  <a:cubicBezTo>
                    <a:pt x="59930" y="7031"/>
                    <a:pt x="61179" y="11159"/>
                    <a:pt x="62843" y="15133"/>
                  </a:cubicBezTo>
                  <a:cubicBezTo>
                    <a:pt x="62843" y="15286"/>
                    <a:pt x="62982" y="15439"/>
                    <a:pt x="62982" y="15592"/>
                  </a:cubicBezTo>
                  <a:cubicBezTo>
                    <a:pt x="64924" y="19108"/>
                    <a:pt x="68531" y="21401"/>
                    <a:pt x="70057" y="25070"/>
                  </a:cubicBezTo>
                  <a:cubicBezTo>
                    <a:pt x="70751" y="27210"/>
                    <a:pt x="71445" y="29197"/>
                    <a:pt x="72138" y="31184"/>
                  </a:cubicBezTo>
                  <a:cubicBezTo>
                    <a:pt x="73248" y="36535"/>
                    <a:pt x="71445" y="42191"/>
                    <a:pt x="69086" y="46929"/>
                  </a:cubicBezTo>
                  <a:cubicBezTo>
                    <a:pt x="66728" y="51821"/>
                    <a:pt x="62843" y="55490"/>
                    <a:pt x="58682" y="58853"/>
                  </a:cubicBezTo>
                  <a:cubicBezTo>
                    <a:pt x="58265" y="59159"/>
                    <a:pt x="57849" y="59464"/>
                    <a:pt x="57294" y="59312"/>
                  </a:cubicBezTo>
                  <a:cubicBezTo>
                    <a:pt x="56739" y="59159"/>
                    <a:pt x="56323" y="58700"/>
                    <a:pt x="56046" y="58394"/>
                  </a:cubicBezTo>
                  <a:cubicBezTo>
                    <a:pt x="53271" y="55031"/>
                    <a:pt x="50774" y="51974"/>
                    <a:pt x="51745" y="47541"/>
                  </a:cubicBezTo>
                  <a:cubicBezTo>
                    <a:pt x="52023" y="45554"/>
                    <a:pt x="52855" y="43872"/>
                    <a:pt x="53687" y="42191"/>
                  </a:cubicBezTo>
                  <a:cubicBezTo>
                    <a:pt x="54520" y="40662"/>
                    <a:pt x="54797" y="39286"/>
                    <a:pt x="54797" y="37452"/>
                  </a:cubicBezTo>
                  <a:cubicBezTo>
                    <a:pt x="54797" y="35617"/>
                    <a:pt x="54104" y="33630"/>
                    <a:pt x="53549" y="31796"/>
                  </a:cubicBezTo>
                  <a:cubicBezTo>
                    <a:pt x="53271" y="31031"/>
                    <a:pt x="52994" y="30267"/>
                    <a:pt x="52855" y="29503"/>
                  </a:cubicBezTo>
                  <a:cubicBezTo>
                    <a:pt x="52855" y="30114"/>
                    <a:pt x="52994" y="30878"/>
                    <a:pt x="53132" y="31643"/>
                  </a:cubicBezTo>
                  <a:cubicBezTo>
                    <a:pt x="53410" y="33477"/>
                    <a:pt x="53965" y="35464"/>
                    <a:pt x="53687" y="37452"/>
                  </a:cubicBezTo>
                  <a:cubicBezTo>
                    <a:pt x="53549" y="37910"/>
                    <a:pt x="53410" y="38216"/>
                    <a:pt x="53410" y="38675"/>
                  </a:cubicBezTo>
                  <a:cubicBezTo>
                    <a:pt x="52994" y="40203"/>
                    <a:pt x="52023" y="41579"/>
                    <a:pt x="51190" y="42955"/>
                  </a:cubicBezTo>
                  <a:cubicBezTo>
                    <a:pt x="51052" y="43261"/>
                    <a:pt x="49387" y="40050"/>
                    <a:pt x="49387" y="39745"/>
                  </a:cubicBezTo>
                  <a:cubicBezTo>
                    <a:pt x="48832" y="38675"/>
                    <a:pt x="48416" y="37146"/>
                    <a:pt x="47722" y="36229"/>
                  </a:cubicBezTo>
                  <a:cubicBezTo>
                    <a:pt x="45919" y="33630"/>
                    <a:pt x="42867" y="32713"/>
                    <a:pt x="40231" y="31337"/>
                  </a:cubicBezTo>
                  <a:cubicBezTo>
                    <a:pt x="38982" y="30573"/>
                    <a:pt x="38011" y="29808"/>
                    <a:pt x="37179" y="28585"/>
                  </a:cubicBezTo>
                  <a:cubicBezTo>
                    <a:pt x="36069" y="27057"/>
                    <a:pt x="35236" y="25070"/>
                    <a:pt x="34265" y="23388"/>
                  </a:cubicBezTo>
                  <a:cubicBezTo>
                    <a:pt x="32878" y="20942"/>
                    <a:pt x="31630" y="18496"/>
                    <a:pt x="30242" y="16203"/>
                  </a:cubicBezTo>
                  <a:cubicBezTo>
                    <a:pt x="32184" y="20178"/>
                    <a:pt x="34127" y="24305"/>
                    <a:pt x="35930" y="28433"/>
                  </a:cubicBezTo>
                  <a:cubicBezTo>
                    <a:pt x="36901" y="30114"/>
                    <a:pt x="37872" y="31337"/>
                    <a:pt x="39537" y="32407"/>
                  </a:cubicBezTo>
                  <a:cubicBezTo>
                    <a:pt x="42173" y="33936"/>
                    <a:pt x="45364" y="35159"/>
                    <a:pt x="46751" y="38216"/>
                  </a:cubicBezTo>
                  <a:cubicBezTo>
                    <a:pt x="47445" y="39439"/>
                    <a:pt x="47583" y="40815"/>
                    <a:pt x="48000" y="42191"/>
                  </a:cubicBezTo>
                  <a:cubicBezTo>
                    <a:pt x="48416" y="43566"/>
                    <a:pt x="49248" y="44789"/>
                    <a:pt x="49109" y="46165"/>
                  </a:cubicBezTo>
                  <a:cubicBezTo>
                    <a:pt x="49109" y="47235"/>
                    <a:pt x="48416" y="48305"/>
                    <a:pt x="48277" y="49375"/>
                  </a:cubicBezTo>
                  <a:cubicBezTo>
                    <a:pt x="48000" y="50445"/>
                    <a:pt x="48000" y="51668"/>
                    <a:pt x="48277" y="52738"/>
                  </a:cubicBezTo>
                  <a:cubicBezTo>
                    <a:pt x="48554" y="54114"/>
                    <a:pt x="48971" y="55490"/>
                    <a:pt x="49803" y="56713"/>
                  </a:cubicBezTo>
                  <a:cubicBezTo>
                    <a:pt x="46890" y="54420"/>
                    <a:pt x="44115" y="52280"/>
                    <a:pt x="41341" y="49834"/>
                  </a:cubicBezTo>
                  <a:cubicBezTo>
                    <a:pt x="39121" y="47694"/>
                    <a:pt x="36763" y="45554"/>
                    <a:pt x="34543" y="43566"/>
                  </a:cubicBezTo>
                  <a:cubicBezTo>
                    <a:pt x="32462" y="41732"/>
                    <a:pt x="29826" y="40050"/>
                    <a:pt x="28578" y="37757"/>
                  </a:cubicBezTo>
                  <a:cubicBezTo>
                    <a:pt x="27329" y="35770"/>
                    <a:pt x="26774" y="33324"/>
                    <a:pt x="25942" y="31337"/>
                  </a:cubicBezTo>
                  <a:cubicBezTo>
                    <a:pt x="24832" y="28585"/>
                    <a:pt x="23861" y="25834"/>
                    <a:pt x="22751" y="23235"/>
                  </a:cubicBezTo>
                  <a:cubicBezTo>
                    <a:pt x="23306" y="25222"/>
                    <a:pt x="23861" y="27210"/>
                    <a:pt x="24416" y="29044"/>
                  </a:cubicBezTo>
                  <a:cubicBezTo>
                    <a:pt x="24832" y="30726"/>
                    <a:pt x="25387" y="32560"/>
                    <a:pt x="25803" y="34242"/>
                  </a:cubicBezTo>
                  <a:cubicBezTo>
                    <a:pt x="26358" y="36076"/>
                    <a:pt x="26635" y="37910"/>
                    <a:pt x="27606" y="39439"/>
                  </a:cubicBezTo>
                  <a:cubicBezTo>
                    <a:pt x="26080" y="38675"/>
                    <a:pt x="24554" y="37910"/>
                    <a:pt x="23028" y="37299"/>
                  </a:cubicBezTo>
                  <a:cubicBezTo>
                    <a:pt x="22890" y="37146"/>
                    <a:pt x="22196" y="36687"/>
                    <a:pt x="21780" y="36535"/>
                  </a:cubicBezTo>
                  <a:cubicBezTo>
                    <a:pt x="19699" y="34547"/>
                    <a:pt x="17895" y="32407"/>
                    <a:pt x="15953" y="30420"/>
                  </a:cubicBezTo>
                  <a:cubicBezTo>
                    <a:pt x="17479" y="32560"/>
                    <a:pt x="19005" y="35006"/>
                    <a:pt x="20947" y="36993"/>
                  </a:cubicBezTo>
                  <a:cubicBezTo>
                    <a:pt x="21225" y="37299"/>
                    <a:pt x="21502" y="37452"/>
                    <a:pt x="21641" y="37757"/>
                  </a:cubicBezTo>
                  <a:cubicBezTo>
                    <a:pt x="23167" y="38828"/>
                    <a:pt x="24693" y="39745"/>
                    <a:pt x="26219" y="40815"/>
                  </a:cubicBezTo>
                  <a:cubicBezTo>
                    <a:pt x="28161" y="42038"/>
                    <a:pt x="29965" y="43108"/>
                    <a:pt x="31768" y="44331"/>
                  </a:cubicBezTo>
                  <a:cubicBezTo>
                    <a:pt x="36208" y="49375"/>
                    <a:pt x="40786" y="54267"/>
                    <a:pt x="45502" y="59006"/>
                  </a:cubicBezTo>
                  <a:cubicBezTo>
                    <a:pt x="46473" y="59770"/>
                    <a:pt x="47722" y="60840"/>
                    <a:pt x="48277" y="61910"/>
                  </a:cubicBezTo>
                  <a:cubicBezTo>
                    <a:pt x="48554" y="62369"/>
                    <a:pt x="48693" y="62980"/>
                    <a:pt x="48971" y="63592"/>
                  </a:cubicBezTo>
                  <a:cubicBezTo>
                    <a:pt x="49387" y="64815"/>
                    <a:pt x="49803" y="66191"/>
                    <a:pt x="50219" y="67566"/>
                  </a:cubicBezTo>
                  <a:cubicBezTo>
                    <a:pt x="43838" y="63898"/>
                    <a:pt x="37456" y="60382"/>
                    <a:pt x="31491" y="56407"/>
                  </a:cubicBezTo>
                  <a:cubicBezTo>
                    <a:pt x="30658" y="55796"/>
                    <a:pt x="30104" y="54878"/>
                    <a:pt x="29687" y="54114"/>
                  </a:cubicBezTo>
                  <a:cubicBezTo>
                    <a:pt x="28994" y="53044"/>
                    <a:pt x="28300" y="52127"/>
                    <a:pt x="27606" y="51363"/>
                  </a:cubicBezTo>
                  <a:cubicBezTo>
                    <a:pt x="26219" y="49987"/>
                    <a:pt x="24554" y="48764"/>
                    <a:pt x="22751" y="48000"/>
                  </a:cubicBezTo>
                  <a:cubicBezTo>
                    <a:pt x="20809" y="47235"/>
                    <a:pt x="18589" y="46777"/>
                    <a:pt x="16508" y="46012"/>
                  </a:cubicBezTo>
                  <a:cubicBezTo>
                    <a:pt x="14289" y="44942"/>
                    <a:pt x="11930" y="44178"/>
                    <a:pt x="9710" y="43261"/>
                  </a:cubicBezTo>
                  <a:cubicBezTo>
                    <a:pt x="8184" y="42802"/>
                    <a:pt x="6658" y="42343"/>
                    <a:pt x="5687" y="41121"/>
                  </a:cubicBezTo>
                  <a:cubicBezTo>
                    <a:pt x="4578" y="39745"/>
                    <a:pt x="3745" y="38063"/>
                    <a:pt x="2913" y="36535"/>
                  </a:cubicBezTo>
                  <a:cubicBezTo>
                    <a:pt x="1942" y="34853"/>
                    <a:pt x="832" y="33171"/>
                    <a:pt x="0" y="31337"/>
                  </a:cubicBezTo>
                  <a:cubicBezTo>
                    <a:pt x="693" y="33019"/>
                    <a:pt x="1526" y="34547"/>
                    <a:pt x="2358" y="36076"/>
                  </a:cubicBezTo>
                  <a:cubicBezTo>
                    <a:pt x="3190" y="37757"/>
                    <a:pt x="3884" y="39745"/>
                    <a:pt x="5132" y="41426"/>
                  </a:cubicBezTo>
                  <a:cubicBezTo>
                    <a:pt x="6658" y="43414"/>
                    <a:pt x="8878" y="44025"/>
                    <a:pt x="11098" y="44942"/>
                  </a:cubicBezTo>
                  <a:cubicBezTo>
                    <a:pt x="13179" y="45859"/>
                    <a:pt x="15121" y="46777"/>
                    <a:pt x="17202" y="47694"/>
                  </a:cubicBezTo>
                  <a:cubicBezTo>
                    <a:pt x="19144" y="48458"/>
                    <a:pt x="21086" y="49375"/>
                    <a:pt x="23028" y="50140"/>
                  </a:cubicBezTo>
                  <a:cubicBezTo>
                    <a:pt x="24277" y="50751"/>
                    <a:pt x="25109" y="51668"/>
                    <a:pt x="25942" y="52738"/>
                  </a:cubicBezTo>
                  <a:cubicBezTo>
                    <a:pt x="23306" y="51363"/>
                    <a:pt x="20670" y="51668"/>
                    <a:pt x="17895" y="51821"/>
                  </a:cubicBezTo>
                  <a:cubicBezTo>
                    <a:pt x="16092" y="51821"/>
                    <a:pt x="14150" y="51974"/>
                    <a:pt x="12346" y="52127"/>
                  </a:cubicBezTo>
                  <a:cubicBezTo>
                    <a:pt x="14427" y="52127"/>
                    <a:pt x="16508" y="52280"/>
                    <a:pt x="18589" y="52433"/>
                  </a:cubicBezTo>
                  <a:cubicBezTo>
                    <a:pt x="20254" y="52433"/>
                    <a:pt x="22057" y="52433"/>
                    <a:pt x="23722" y="53197"/>
                  </a:cubicBezTo>
                  <a:cubicBezTo>
                    <a:pt x="24416" y="53503"/>
                    <a:pt x="24971" y="53808"/>
                    <a:pt x="25526" y="54267"/>
                  </a:cubicBezTo>
                  <a:cubicBezTo>
                    <a:pt x="26635" y="55031"/>
                    <a:pt x="27884" y="56101"/>
                    <a:pt x="28994" y="57019"/>
                  </a:cubicBezTo>
                  <a:cubicBezTo>
                    <a:pt x="28994" y="57019"/>
                    <a:pt x="28994" y="57019"/>
                    <a:pt x="28994" y="57019"/>
                  </a:cubicBezTo>
                  <a:cubicBezTo>
                    <a:pt x="24000" y="57936"/>
                    <a:pt x="19144" y="59006"/>
                    <a:pt x="14150" y="59770"/>
                  </a:cubicBezTo>
                  <a:cubicBezTo>
                    <a:pt x="12763" y="59923"/>
                    <a:pt x="11375" y="60229"/>
                    <a:pt x="9988" y="60382"/>
                  </a:cubicBezTo>
                  <a:cubicBezTo>
                    <a:pt x="8601" y="60687"/>
                    <a:pt x="7491" y="61146"/>
                    <a:pt x="6104" y="61452"/>
                  </a:cubicBezTo>
                  <a:cubicBezTo>
                    <a:pt x="4023" y="62063"/>
                    <a:pt x="1942" y="61605"/>
                    <a:pt x="0" y="60535"/>
                  </a:cubicBezTo>
                  <a:cubicBezTo>
                    <a:pt x="2219" y="62063"/>
                    <a:pt x="4439" y="62369"/>
                    <a:pt x="6936" y="61910"/>
                  </a:cubicBezTo>
                  <a:cubicBezTo>
                    <a:pt x="10543" y="61299"/>
                    <a:pt x="14011" y="60840"/>
                    <a:pt x="17618" y="60382"/>
                  </a:cubicBezTo>
                  <a:cubicBezTo>
                    <a:pt x="20947" y="60229"/>
                    <a:pt x="24277" y="59923"/>
                    <a:pt x="27606" y="59617"/>
                  </a:cubicBezTo>
                  <a:cubicBezTo>
                    <a:pt x="28578" y="59464"/>
                    <a:pt x="29549" y="59464"/>
                    <a:pt x="30520" y="59312"/>
                  </a:cubicBezTo>
                  <a:cubicBezTo>
                    <a:pt x="30797" y="59312"/>
                    <a:pt x="31491" y="59312"/>
                    <a:pt x="31491" y="59159"/>
                  </a:cubicBezTo>
                  <a:cubicBezTo>
                    <a:pt x="38150" y="64509"/>
                    <a:pt x="45225" y="69401"/>
                    <a:pt x="52161" y="74445"/>
                  </a:cubicBezTo>
                  <a:cubicBezTo>
                    <a:pt x="53687" y="75515"/>
                    <a:pt x="53271" y="77656"/>
                    <a:pt x="53132" y="79337"/>
                  </a:cubicBezTo>
                  <a:cubicBezTo>
                    <a:pt x="52994" y="81783"/>
                    <a:pt x="52855" y="84229"/>
                    <a:pt x="52716" y="86675"/>
                  </a:cubicBezTo>
                  <a:cubicBezTo>
                    <a:pt x="52578" y="88509"/>
                    <a:pt x="52578" y="90343"/>
                    <a:pt x="52439" y="92178"/>
                  </a:cubicBezTo>
                  <a:cubicBezTo>
                    <a:pt x="52300" y="93401"/>
                    <a:pt x="52023" y="94471"/>
                    <a:pt x="51606" y="95388"/>
                  </a:cubicBezTo>
                  <a:cubicBezTo>
                    <a:pt x="50497" y="97987"/>
                    <a:pt x="47861" y="99515"/>
                    <a:pt x="45225" y="99515"/>
                  </a:cubicBezTo>
                  <a:cubicBezTo>
                    <a:pt x="38150" y="99515"/>
                    <a:pt x="38150" y="99515"/>
                    <a:pt x="38150" y="99515"/>
                  </a:cubicBezTo>
                  <a:cubicBezTo>
                    <a:pt x="38150" y="110828"/>
                    <a:pt x="47028" y="120000"/>
                    <a:pt x="57988" y="120000"/>
                  </a:cubicBezTo>
                  <a:cubicBezTo>
                    <a:pt x="68947" y="120000"/>
                    <a:pt x="77826" y="110828"/>
                    <a:pt x="77826" y="99515"/>
                  </a:cubicBezTo>
                  <a:cubicBezTo>
                    <a:pt x="69502" y="99515"/>
                    <a:pt x="69502" y="99515"/>
                    <a:pt x="69502" y="99515"/>
                  </a:cubicBezTo>
                  <a:cubicBezTo>
                    <a:pt x="65757" y="99515"/>
                    <a:pt x="62566" y="96458"/>
                    <a:pt x="62427" y="92636"/>
                  </a:cubicBezTo>
                  <a:cubicBezTo>
                    <a:pt x="62427" y="92331"/>
                    <a:pt x="62427" y="92178"/>
                    <a:pt x="62427" y="91872"/>
                  </a:cubicBezTo>
                  <a:cubicBezTo>
                    <a:pt x="62566" y="89885"/>
                    <a:pt x="62705" y="87745"/>
                    <a:pt x="62843" y="85757"/>
                  </a:cubicBezTo>
                  <a:cubicBezTo>
                    <a:pt x="62982" y="83464"/>
                    <a:pt x="63121" y="81324"/>
                    <a:pt x="63260" y="79184"/>
                  </a:cubicBezTo>
                  <a:cubicBezTo>
                    <a:pt x="63260" y="78726"/>
                    <a:pt x="63260" y="78267"/>
                    <a:pt x="63260" y="77808"/>
                  </a:cubicBezTo>
                  <a:cubicBezTo>
                    <a:pt x="63398" y="77044"/>
                    <a:pt x="63121" y="76127"/>
                    <a:pt x="63260" y="75363"/>
                  </a:cubicBezTo>
                  <a:cubicBezTo>
                    <a:pt x="63537" y="74445"/>
                    <a:pt x="64647" y="74140"/>
                    <a:pt x="65341" y="73834"/>
                  </a:cubicBezTo>
                  <a:cubicBezTo>
                    <a:pt x="69780" y="71847"/>
                    <a:pt x="74219" y="69859"/>
                    <a:pt x="78658" y="67872"/>
                  </a:cubicBezTo>
                  <a:cubicBezTo>
                    <a:pt x="79630" y="67414"/>
                    <a:pt x="80601" y="66955"/>
                    <a:pt x="81572" y="66496"/>
                  </a:cubicBezTo>
                  <a:cubicBezTo>
                    <a:pt x="82543" y="65885"/>
                    <a:pt x="83375" y="65121"/>
                    <a:pt x="84208" y="64509"/>
                  </a:cubicBezTo>
                  <a:cubicBezTo>
                    <a:pt x="85872" y="63286"/>
                    <a:pt x="87676" y="63745"/>
                    <a:pt x="89479" y="63592"/>
                  </a:cubicBezTo>
                  <a:cubicBezTo>
                    <a:pt x="91283" y="63592"/>
                    <a:pt x="93086" y="63592"/>
                    <a:pt x="94890" y="63439"/>
                  </a:cubicBezTo>
                  <a:cubicBezTo>
                    <a:pt x="98497" y="63439"/>
                    <a:pt x="101965" y="63286"/>
                    <a:pt x="105572" y="63133"/>
                  </a:cubicBezTo>
                  <a:cubicBezTo>
                    <a:pt x="107375" y="63133"/>
                    <a:pt x="109317" y="62828"/>
                    <a:pt x="110843" y="61605"/>
                  </a:cubicBezTo>
                  <a:cubicBezTo>
                    <a:pt x="112786" y="60076"/>
                    <a:pt x="114867" y="58394"/>
                    <a:pt x="116670" y="56560"/>
                  </a:cubicBezTo>
                  <a:cubicBezTo>
                    <a:pt x="118751" y="53808"/>
                    <a:pt x="119167" y="49987"/>
                    <a:pt x="120000" y="46624"/>
                  </a:cubicBezTo>
                  <a:cubicBezTo>
                    <a:pt x="119861" y="47082"/>
                    <a:pt x="119722" y="47694"/>
                    <a:pt x="119445" y="48152"/>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28" name="Google Shape;628;p44"/>
          <p:cNvGrpSpPr/>
          <p:nvPr/>
        </p:nvGrpSpPr>
        <p:grpSpPr>
          <a:xfrm>
            <a:off x="1044401" y="1419553"/>
            <a:ext cx="699075" cy="699075"/>
            <a:chOff x="1044399" y="1577809"/>
            <a:chExt cx="699075" cy="699074"/>
          </a:xfrm>
        </p:grpSpPr>
        <p:sp>
          <p:nvSpPr>
            <p:cNvPr id="629" name="Google Shape;629;p44"/>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30" name="Google Shape;630;p44"/>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sp>
        <p:nvSpPr>
          <p:cNvPr id="631" name="Google Shape;631;p44"/>
          <p:cNvSpPr txBox="1">
            <a:spLocks noGrp="1"/>
          </p:cNvSpPr>
          <p:nvPr>
            <p:ph type="body" idx="1"/>
          </p:nvPr>
        </p:nvSpPr>
        <p:spPr>
          <a:xfrm>
            <a:off x="1890221" y="1569375"/>
            <a:ext cx="4030291" cy="36450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32" name="Google Shape;632;p44"/>
          <p:cNvCxnSpPr/>
          <p:nvPr/>
        </p:nvCxnSpPr>
        <p:spPr>
          <a:xfrm>
            <a:off x="1186963" y="2464027"/>
            <a:ext cx="4909039" cy="0"/>
          </a:xfrm>
          <a:prstGeom prst="straightConnector1">
            <a:avLst/>
          </a:prstGeom>
          <a:noFill/>
          <a:ln w="9525" cap="flat" cmpd="sng">
            <a:solidFill>
              <a:srgbClr val="16BF7F"/>
            </a:solidFill>
            <a:prstDash val="solid"/>
            <a:round/>
            <a:headEnd type="none" w="sm" len="sm"/>
            <a:tailEnd type="none" w="sm" len="sm"/>
          </a:ln>
        </p:spPr>
      </p:cxnSp>
      <p:grpSp>
        <p:nvGrpSpPr>
          <p:cNvPr id="633" name="Google Shape;633;p44"/>
          <p:cNvGrpSpPr/>
          <p:nvPr/>
        </p:nvGrpSpPr>
        <p:grpSpPr>
          <a:xfrm>
            <a:off x="1044401" y="2791669"/>
            <a:ext cx="699075" cy="699075"/>
            <a:chOff x="1044399" y="1577809"/>
            <a:chExt cx="699075" cy="699074"/>
          </a:xfrm>
        </p:grpSpPr>
        <p:sp>
          <p:nvSpPr>
            <p:cNvPr id="634" name="Google Shape;634;p44"/>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35" name="Google Shape;635;p44"/>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sp>
        <p:nvSpPr>
          <p:cNvPr id="636" name="Google Shape;636;p44"/>
          <p:cNvSpPr txBox="1">
            <a:spLocks noGrp="1"/>
          </p:cNvSpPr>
          <p:nvPr>
            <p:ph type="body" idx="2"/>
          </p:nvPr>
        </p:nvSpPr>
        <p:spPr>
          <a:xfrm>
            <a:off x="1890222" y="2929173"/>
            <a:ext cx="4045444" cy="33523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37" name="Google Shape;637;p44"/>
          <p:cNvCxnSpPr/>
          <p:nvPr/>
        </p:nvCxnSpPr>
        <p:spPr>
          <a:xfrm>
            <a:off x="1186963" y="3836143"/>
            <a:ext cx="4909039" cy="0"/>
          </a:xfrm>
          <a:prstGeom prst="straightConnector1">
            <a:avLst/>
          </a:prstGeom>
          <a:noFill/>
          <a:ln w="9525" cap="flat" cmpd="sng">
            <a:solidFill>
              <a:srgbClr val="16BF7F"/>
            </a:solidFill>
            <a:prstDash val="solid"/>
            <a:round/>
            <a:headEnd type="none" w="sm" len="sm"/>
            <a:tailEnd type="none" w="sm" len="sm"/>
          </a:ln>
        </p:spPr>
      </p:cxnSp>
      <p:grpSp>
        <p:nvGrpSpPr>
          <p:cNvPr id="638" name="Google Shape;638;p44"/>
          <p:cNvGrpSpPr/>
          <p:nvPr/>
        </p:nvGrpSpPr>
        <p:grpSpPr>
          <a:xfrm>
            <a:off x="1044401" y="4089832"/>
            <a:ext cx="699075" cy="699075"/>
            <a:chOff x="1044399" y="1577809"/>
            <a:chExt cx="699075" cy="699074"/>
          </a:xfrm>
        </p:grpSpPr>
        <p:sp>
          <p:nvSpPr>
            <p:cNvPr id="639" name="Google Shape;639;p44"/>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40" name="Google Shape;640;p44"/>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sp>
        <p:nvSpPr>
          <p:cNvPr id="641" name="Google Shape;641;p44"/>
          <p:cNvSpPr txBox="1">
            <a:spLocks noGrp="1"/>
          </p:cNvSpPr>
          <p:nvPr>
            <p:ph type="body" idx="3"/>
          </p:nvPr>
        </p:nvSpPr>
        <p:spPr>
          <a:xfrm>
            <a:off x="1906184" y="4366292"/>
            <a:ext cx="3967163"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42" name="Google Shape;642;p44"/>
          <p:cNvCxnSpPr/>
          <p:nvPr/>
        </p:nvCxnSpPr>
        <p:spPr>
          <a:xfrm>
            <a:off x="1186963" y="5134304"/>
            <a:ext cx="4909039" cy="0"/>
          </a:xfrm>
          <a:prstGeom prst="straightConnector1">
            <a:avLst/>
          </a:prstGeom>
          <a:noFill/>
          <a:ln w="9525" cap="flat" cmpd="sng">
            <a:solidFill>
              <a:srgbClr val="16BF7F"/>
            </a:solidFill>
            <a:prstDash val="solid"/>
            <a:round/>
            <a:headEnd type="none" w="sm" len="sm"/>
            <a:tailEnd type="none" w="sm" len="sm"/>
          </a:ln>
        </p:spPr>
      </p:cxnSp>
      <p:grpSp>
        <p:nvGrpSpPr>
          <p:cNvPr id="643" name="Google Shape;643;p44"/>
          <p:cNvGrpSpPr/>
          <p:nvPr/>
        </p:nvGrpSpPr>
        <p:grpSpPr>
          <a:xfrm>
            <a:off x="1044401" y="5328617"/>
            <a:ext cx="699075" cy="699075"/>
            <a:chOff x="1044399" y="1577809"/>
            <a:chExt cx="699075" cy="699074"/>
          </a:xfrm>
        </p:grpSpPr>
        <p:sp>
          <p:nvSpPr>
            <p:cNvPr id="644" name="Google Shape;644;p44"/>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45" name="Google Shape;645;p44"/>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sp>
        <p:nvSpPr>
          <p:cNvPr id="646" name="Google Shape;646;p44"/>
          <p:cNvSpPr txBox="1">
            <a:spLocks noGrp="1"/>
          </p:cNvSpPr>
          <p:nvPr>
            <p:ph type="body" idx="4"/>
          </p:nvPr>
        </p:nvSpPr>
        <p:spPr>
          <a:xfrm>
            <a:off x="1906184" y="5522109"/>
            <a:ext cx="3967163"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teps-Infographic">
  <p:cSld name="Steps-Infographic">
    <p:spTree>
      <p:nvGrpSpPr>
        <p:cNvPr id="1" name="Shape 647"/>
        <p:cNvGrpSpPr/>
        <p:nvPr/>
      </p:nvGrpSpPr>
      <p:grpSpPr>
        <a:xfrm>
          <a:off x="0" y="0"/>
          <a:ext cx="0" cy="0"/>
          <a:chOff x="0" y="0"/>
          <a:chExt cx="0" cy="0"/>
        </a:xfrm>
      </p:grpSpPr>
      <p:sp>
        <p:nvSpPr>
          <p:cNvPr id="648" name="Google Shape;648;p45"/>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49" name="Google Shape;649;p45"/>
          <p:cNvSpPr/>
          <p:nvPr/>
        </p:nvSpPr>
        <p:spPr>
          <a:xfrm>
            <a:off x="610295" y="3441780"/>
            <a:ext cx="3200400" cy="60960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50" name="Google Shape;650;p45"/>
          <p:cNvSpPr/>
          <p:nvPr/>
        </p:nvSpPr>
        <p:spPr>
          <a:xfrm>
            <a:off x="2087817" y="3266611"/>
            <a:ext cx="237065" cy="175172"/>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51" name="Google Shape;651;p45"/>
          <p:cNvSpPr/>
          <p:nvPr/>
        </p:nvSpPr>
        <p:spPr>
          <a:xfrm>
            <a:off x="3144105" y="3441781"/>
            <a:ext cx="3200400" cy="609600"/>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sp>
        <p:nvSpPr>
          <p:cNvPr id="652" name="Google Shape;652;p45"/>
          <p:cNvSpPr/>
          <p:nvPr/>
        </p:nvSpPr>
        <p:spPr>
          <a:xfrm rot="10800000" flipH="1">
            <a:off x="4620558" y="4054131"/>
            <a:ext cx="237065" cy="175172"/>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sp>
        <p:nvSpPr>
          <p:cNvPr id="653" name="Google Shape;653;p45"/>
          <p:cNvSpPr txBox="1"/>
          <p:nvPr/>
        </p:nvSpPr>
        <p:spPr>
          <a:xfrm>
            <a:off x="1359531" y="4186520"/>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96E2C0"/>
              </a:buClr>
              <a:buSzPts val="1800"/>
              <a:buFont typeface="Source Sans Pro"/>
              <a:buNone/>
            </a:pPr>
            <a:r>
              <a:rPr lang="en" sz="7200" b="1" i="0" u="none" strike="noStrike" cap="none">
                <a:solidFill>
                  <a:srgbClr val="96E2C0"/>
                </a:solidFill>
                <a:latin typeface="Arial"/>
                <a:ea typeface="Arial"/>
                <a:cs typeface="Arial"/>
                <a:sym typeface="Arial"/>
              </a:rPr>
              <a:t>01</a:t>
            </a:r>
            <a:endParaRPr sz="1400" b="0" i="0" u="none" strike="noStrike" cap="none">
              <a:solidFill>
                <a:srgbClr val="000000"/>
              </a:solidFill>
              <a:latin typeface="Arial"/>
              <a:ea typeface="Arial"/>
              <a:cs typeface="Arial"/>
              <a:sym typeface="Arial"/>
            </a:endParaRPr>
          </a:p>
        </p:txBody>
      </p:sp>
      <p:sp>
        <p:nvSpPr>
          <p:cNvPr id="654" name="Google Shape;654;p45"/>
          <p:cNvSpPr txBox="1"/>
          <p:nvPr/>
        </p:nvSpPr>
        <p:spPr>
          <a:xfrm>
            <a:off x="6445474" y="4186520"/>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44546A"/>
              </a:buClr>
              <a:buSzPts val="1800"/>
              <a:buFont typeface="Source Sans Pro"/>
              <a:buNone/>
            </a:pPr>
            <a:r>
              <a:rPr lang="en" sz="7200" b="1" i="0" u="none" strike="noStrike" cap="none">
                <a:solidFill>
                  <a:srgbClr val="44546A"/>
                </a:solidFill>
                <a:latin typeface="Arial"/>
                <a:ea typeface="Arial"/>
                <a:cs typeface="Arial"/>
                <a:sym typeface="Arial"/>
              </a:rPr>
              <a:t>03</a:t>
            </a:r>
            <a:endParaRPr sz="1400" b="0" i="0" u="none" strike="noStrike" cap="none">
              <a:solidFill>
                <a:srgbClr val="000000"/>
              </a:solidFill>
              <a:latin typeface="Arial"/>
              <a:ea typeface="Arial"/>
              <a:cs typeface="Arial"/>
              <a:sym typeface="Arial"/>
            </a:endParaRPr>
          </a:p>
        </p:txBody>
      </p:sp>
      <p:sp>
        <p:nvSpPr>
          <p:cNvPr id="655" name="Google Shape;655;p45"/>
          <p:cNvSpPr txBox="1"/>
          <p:nvPr/>
        </p:nvSpPr>
        <p:spPr>
          <a:xfrm>
            <a:off x="3857019" y="1962293"/>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56687C"/>
              </a:buClr>
              <a:buSzPts val="1800"/>
              <a:buFont typeface="Source Sans Pro"/>
              <a:buNone/>
            </a:pPr>
            <a:r>
              <a:rPr lang="en" sz="7200" b="1" i="0" u="none" strike="noStrike" cap="none">
                <a:solidFill>
                  <a:srgbClr val="56687C"/>
                </a:solidFill>
                <a:latin typeface="Arial"/>
                <a:ea typeface="Arial"/>
                <a:cs typeface="Arial"/>
                <a:sym typeface="Arial"/>
              </a:rPr>
              <a:t>02</a:t>
            </a:r>
            <a:endParaRPr sz="1400" b="0" i="0" u="none" strike="noStrike" cap="none">
              <a:solidFill>
                <a:srgbClr val="000000"/>
              </a:solidFill>
              <a:latin typeface="Arial"/>
              <a:ea typeface="Arial"/>
              <a:cs typeface="Arial"/>
              <a:sym typeface="Arial"/>
            </a:endParaRPr>
          </a:p>
        </p:txBody>
      </p:sp>
      <p:sp>
        <p:nvSpPr>
          <p:cNvPr id="656" name="Google Shape;656;p45"/>
          <p:cNvSpPr txBox="1"/>
          <p:nvPr/>
        </p:nvSpPr>
        <p:spPr>
          <a:xfrm>
            <a:off x="9140957" y="1947917"/>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1CC083"/>
              </a:buClr>
              <a:buSzPts val="1800"/>
              <a:buFont typeface="Source Sans Pro"/>
              <a:buNone/>
            </a:pPr>
            <a:r>
              <a:rPr lang="en" sz="7200" b="1" i="0" u="none" strike="noStrike" cap="none">
                <a:solidFill>
                  <a:srgbClr val="1CC083"/>
                </a:solidFill>
                <a:latin typeface="Arial"/>
                <a:ea typeface="Arial"/>
                <a:cs typeface="Arial"/>
                <a:sym typeface="Arial"/>
              </a:rPr>
              <a:t>04</a:t>
            </a:r>
            <a:endParaRPr sz="1400" b="0" i="0" u="none" strike="noStrike" cap="none">
              <a:solidFill>
                <a:srgbClr val="000000"/>
              </a:solidFill>
              <a:latin typeface="Arial"/>
              <a:ea typeface="Arial"/>
              <a:cs typeface="Arial"/>
              <a:sym typeface="Arial"/>
            </a:endParaRPr>
          </a:p>
        </p:txBody>
      </p:sp>
      <p:sp>
        <p:nvSpPr>
          <p:cNvPr id="657" name="Google Shape;657;p45"/>
          <p:cNvSpPr/>
          <p:nvPr/>
        </p:nvSpPr>
        <p:spPr>
          <a:xfrm>
            <a:off x="5783425" y="3441780"/>
            <a:ext cx="3200400" cy="60960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58" name="Google Shape;658;p45"/>
          <p:cNvSpPr/>
          <p:nvPr/>
        </p:nvSpPr>
        <p:spPr>
          <a:xfrm>
            <a:off x="7166550" y="3266611"/>
            <a:ext cx="237065" cy="175172"/>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59" name="Google Shape;659;p45"/>
          <p:cNvSpPr/>
          <p:nvPr/>
        </p:nvSpPr>
        <p:spPr>
          <a:xfrm>
            <a:off x="8387575" y="3441781"/>
            <a:ext cx="3200400" cy="609600"/>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60" name="Google Shape;660;p45"/>
          <p:cNvSpPr/>
          <p:nvPr/>
        </p:nvSpPr>
        <p:spPr>
          <a:xfrm rot="10800000" flipH="1">
            <a:off x="9869246" y="4054131"/>
            <a:ext cx="237065" cy="175172"/>
          </a:xfrm>
          <a:prstGeom prst="triangle">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61" name="Google Shape;661;p45"/>
          <p:cNvSpPr txBox="1">
            <a:spLocks noGrp="1"/>
          </p:cNvSpPr>
          <p:nvPr>
            <p:ph type="body" idx="1"/>
          </p:nvPr>
        </p:nvSpPr>
        <p:spPr>
          <a:xfrm>
            <a:off x="861883" y="3551960"/>
            <a:ext cx="2269863" cy="396875"/>
          </a:xfrm>
          <a:prstGeom prst="rect">
            <a:avLst/>
          </a:prstGeom>
          <a:solidFill>
            <a:schemeClr val="accent2"/>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2" name="Google Shape;662;p45"/>
          <p:cNvSpPr txBox="1">
            <a:spLocks noGrp="1"/>
          </p:cNvSpPr>
          <p:nvPr>
            <p:ph type="body" idx="2"/>
          </p:nvPr>
        </p:nvSpPr>
        <p:spPr>
          <a:xfrm>
            <a:off x="3434371" y="3551960"/>
            <a:ext cx="2269863" cy="396875"/>
          </a:xfrm>
          <a:prstGeom prst="rect">
            <a:avLst/>
          </a:prstGeom>
          <a:solidFill>
            <a:schemeClr val="accent3"/>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Open Sans"/>
              <a:buNone/>
              <a:defRPr sz="1467" b="1" i="0" u="none" strike="noStrike" cap="none">
                <a:solidFill>
                  <a:schemeClr val="lt1"/>
                </a:solidFill>
                <a:latin typeface="Open Sans"/>
                <a:ea typeface="Open Sans"/>
                <a:cs typeface="Open Sans"/>
                <a:sym typeface="Open Sans"/>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45"/>
          <p:cNvSpPr txBox="1">
            <a:spLocks noGrp="1"/>
          </p:cNvSpPr>
          <p:nvPr>
            <p:ph type="body" idx="3"/>
          </p:nvPr>
        </p:nvSpPr>
        <p:spPr>
          <a:xfrm>
            <a:off x="5932986" y="3551960"/>
            <a:ext cx="2384252" cy="396875"/>
          </a:xfrm>
          <a:prstGeom prst="rect">
            <a:avLst/>
          </a:prstGeom>
          <a:solidFill>
            <a:schemeClr val="accent3"/>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Open Sans"/>
              <a:buNone/>
              <a:defRPr sz="1467" b="1" i="0" u="none" strike="noStrike" cap="none">
                <a:solidFill>
                  <a:schemeClr val="lt1"/>
                </a:solidFill>
                <a:latin typeface="Open Sans"/>
                <a:ea typeface="Open Sans"/>
                <a:cs typeface="Open Sans"/>
                <a:sym typeface="Open Sans"/>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4" name="Google Shape;664;p45"/>
          <p:cNvSpPr txBox="1">
            <a:spLocks noGrp="1"/>
          </p:cNvSpPr>
          <p:nvPr>
            <p:ph type="body" idx="4"/>
          </p:nvPr>
        </p:nvSpPr>
        <p:spPr>
          <a:xfrm>
            <a:off x="8789087" y="3551960"/>
            <a:ext cx="2384252" cy="396875"/>
          </a:xfrm>
          <a:prstGeom prst="rect">
            <a:avLst/>
          </a:prstGeom>
          <a:solidFill>
            <a:schemeClr val="accent5"/>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Source Sans Pro"/>
              <a:buNone/>
              <a:defRPr sz="1467" b="1"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5" name="Google Shape;665;p45"/>
          <p:cNvSpPr txBox="1">
            <a:spLocks noGrp="1"/>
          </p:cNvSpPr>
          <p:nvPr>
            <p:ph type="body" idx="5"/>
          </p:nvPr>
        </p:nvSpPr>
        <p:spPr>
          <a:xfrm>
            <a:off x="861881" y="2095807"/>
            <a:ext cx="2282224"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6" name="Google Shape;666;p45"/>
          <p:cNvSpPr txBox="1">
            <a:spLocks noGrp="1"/>
          </p:cNvSpPr>
          <p:nvPr>
            <p:ph type="body" idx="6"/>
          </p:nvPr>
        </p:nvSpPr>
        <p:spPr>
          <a:xfrm>
            <a:off x="5932986" y="2095807"/>
            <a:ext cx="2384252"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7" name="Google Shape;667;p45"/>
          <p:cNvSpPr txBox="1">
            <a:spLocks noGrp="1"/>
          </p:cNvSpPr>
          <p:nvPr>
            <p:ph type="body" idx="7"/>
          </p:nvPr>
        </p:nvSpPr>
        <p:spPr>
          <a:xfrm>
            <a:off x="3428431" y="4469248"/>
            <a:ext cx="2384252"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8" name="Google Shape;668;p45"/>
          <p:cNvSpPr txBox="1">
            <a:spLocks noGrp="1"/>
          </p:cNvSpPr>
          <p:nvPr>
            <p:ph type="body" idx="8"/>
          </p:nvPr>
        </p:nvSpPr>
        <p:spPr>
          <a:xfrm>
            <a:off x="8789087" y="4469248"/>
            <a:ext cx="2384252"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69"/>
        <p:cNvGrpSpPr/>
        <p:nvPr/>
      </p:nvGrpSpPr>
      <p:grpSpPr>
        <a:xfrm>
          <a:off x="0" y="0"/>
          <a:ext cx="0" cy="0"/>
          <a:chOff x="0" y="0"/>
          <a:chExt cx="0" cy="0"/>
        </a:xfrm>
      </p:grpSpPr>
      <p:sp>
        <p:nvSpPr>
          <p:cNvPr id="670" name="Google Shape;670;p46"/>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9pPr>
          </a:lstStyle>
          <a:p>
            <a:endParaRPr/>
          </a:p>
        </p:txBody>
      </p:sp>
      <p:sp>
        <p:nvSpPr>
          <p:cNvPr id="671" name="Google Shape;671;p46"/>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9pPr>
          </a:lstStyle>
          <a:p>
            <a:endParaRPr/>
          </a:p>
        </p:txBody>
      </p:sp>
      <p:sp>
        <p:nvSpPr>
          <p:cNvPr id="672" name="Google Shape;672;p4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73"/>
        <p:cNvGrpSpPr/>
        <p:nvPr/>
      </p:nvGrpSpPr>
      <p:grpSpPr>
        <a:xfrm>
          <a:off x="0" y="0"/>
          <a:ext cx="0" cy="0"/>
          <a:chOff x="0" y="0"/>
          <a:chExt cx="0" cy="0"/>
        </a:xfrm>
      </p:grpSpPr>
      <p:sp>
        <p:nvSpPr>
          <p:cNvPr id="674" name="Google Shape;674;p47"/>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47"/>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2133"/>
              </a:spcBef>
              <a:spcAft>
                <a:spcPts val="2133"/>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6" name="Google Shape;676;p4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RunningMan-Infographic">
  <p:cSld name="RunningMan-Infographic">
    <p:spTree>
      <p:nvGrpSpPr>
        <p:cNvPr id="1" name="Shape 24"/>
        <p:cNvGrpSpPr/>
        <p:nvPr/>
      </p:nvGrpSpPr>
      <p:grpSpPr>
        <a:xfrm>
          <a:off x="0" y="0"/>
          <a:ext cx="0" cy="0"/>
          <a:chOff x="0" y="0"/>
          <a:chExt cx="0" cy="0"/>
        </a:xfrm>
      </p:grpSpPr>
      <p:sp>
        <p:nvSpPr>
          <p:cNvPr id="25" name="Google Shape;25;p30"/>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26" name="Google Shape;26;p30"/>
          <p:cNvGrpSpPr/>
          <p:nvPr/>
        </p:nvGrpSpPr>
        <p:grpSpPr>
          <a:xfrm flipH="1">
            <a:off x="-1" y="1967241"/>
            <a:ext cx="6132405" cy="3823635"/>
            <a:chOff x="6625864" y="1832110"/>
            <a:chExt cx="6820169" cy="4367731"/>
          </a:xfrm>
        </p:grpSpPr>
        <p:sp>
          <p:nvSpPr>
            <p:cNvPr id="27" name="Google Shape;27;p30"/>
            <p:cNvSpPr/>
            <p:nvPr/>
          </p:nvSpPr>
          <p:spPr>
            <a:xfrm>
              <a:off x="8676704" y="2559253"/>
              <a:ext cx="4769328" cy="727141"/>
            </a:xfrm>
            <a:custGeom>
              <a:avLst/>
              <a:gdLst/>
              <a:ahLst/>
              <a:cxnLst/>
              <a:rect l="l" t="t" r="r" b="b"/>
              <a:pathLst>
                <a:path w="120000" h="120000" extrusionOk="0">
                  <a:moveTo>
                    <a:pt x="3056" y="0"/>
                  </a:moveTo>
                  <a:lnTo>
                    <a:pt x="30729" y="0"/>
                  </a:lnTo>
                  <a:lnTo>
                    <a:pt x="31059" y="1124"/>
                  </a:lnTo>
                  <a:cubicBezTo>
                    <a:pt x="31475" y="2886"/>
                    <a:pt x="31840" y="4840"/>
                    <a:pt x="32174" y="7124"/>
                  </a:cubicBezTo>
                  <a:cubicBezTo>
                    <a:pt x="33513" y="15906"/>
                    <a:pt x="35923" y="41198"/>
                    <a:pt x="36994" y="41901"/>
                  </a:cubicBezTo>
                  <a:cubicBezTo>
                    <a:pt x="38119" y="42252"/>
                    <a:pt x="38868" y="47170"/>
                    <a:pt x="39939" y="49629"/>
                  </a:cubicBezTo>
                  <a:cubicBezTo>
                    <a:pt x="41064" y="52088"/>
                    <a:pt x="41921" y="61221"/>
                    <a:pt x="43420" y="50683"/>
                  </a:cubicBezTo>
                  <a:cubicBezTo>
                    <a:pt x="44973" y="40144"/>
                    <a:pt x="44223" y="18365"/>
                    <a:pt x="44009" y="7475"/>
                  </a:cubicBezTo>
                  <a:cubicBezTo>
                    <a:pt x="43942" y="4753"/>
                    <a:pt x="43818" y="2491"/>
                    <a:pt x="43628" y="565"/>
                  </a:cubicBezTo>
                  <a:lnTo>
                    <a:pt x="43539" y="0"/>
                  </a:lnTo>
                  <a:lnTo>
                    <a:pt x="120000" y="0"/>
                  </a:lnTo>
                  <a:lnTo>
                    <a:pt x="120000" y="119999"/>
                  </a:lnTo>
                  <a:lnTo>
                    <a:pt x="7713" y="119999"/>
                  </a:lnTo>
                  <a:lnTo>
                    <a:pt x="7648" y="118480"/>
                  </a:lnTo>
                  <a:cubicBezTo>
                    <a:pt x="6577" y="86514"/>
                    <a:pt x="848" y="23985"/>
                    <a:pt x="312" y="15203"/>
                  </a:cubicBezTo>
                  <a:cubicBezTo>
                    <a:pt x="-276" y="6421"/>
                    <a:pt x="44" y="3259"/>
                    <a:pt x="633" y="3259"/>
                  </a:cubicBezTo>
                  <a:cubicBezTo>
                    <a:pt x="834" y="3259"/>
                    <a:pt x="1652" y="2370"/>
                    <a:pt x="2738" y="573"/>
                  </a:cubicBezTo>
                  <a:lnTo>
                    <a:pt x="3056"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 name="Google Shape;28;p30"/>
            <p:cNvSpPr/>
            <p:nvPr/>
          </p:nvSpPr>
          <p:spPr>
            <a:xfrm>
              <a:off x="7565934" y="1832111"/>
              <a:ext cx="5880099" cy="727143"/>
            </a:xfrm>
            <a:custGeom>
              <a:avLst/>
              <a:gdLst/>
              <a:ahLst/>
              <a:cxnLst/>
              <a:rect l="l" t="t" r="r" b="b"/>
              <a:pathLst>
                <a:path w="120000" h="120000" extrusionOk="0">
                  <a:moveTo>
                    <a:pt x="34007" y="85837"/>
                  </a:moveTo>
                  <a:cubicBezTo>
                    <a:pt x="34641" y="85606"/>
                    <a:pt x="35365" y="85672"/>
                    <a:pt x="36603" y="89888"/>
                  </a:cubicBezTo>
                  <a:cubicBezTo>
                    <a:pt x="38297" y="95859"/>
                    <a:pt x="40295" y="99372"/>
                    <a:pt x="43249" y="106749"/>
                  </a:cubicBezTo>
                  <a:cubicBezTo>
                    <a:pt x="44726" y="110438"/>
                    <a:pt x="45833" y="113248"/>
                    <a:pt x="46707" y="116278"/>
                  </a:cubicBezTo>
                  <a:lnTo>
                    <a:pt x="47593" y="120000"/>
                  </a:lnTo>
                  <a:lnTo>
                    <a:pt x="25147" y="120000"/>
                  </a:lnTo>
                  <a:lnTo>
                    <a:pt x="25832" y="118473"/>
                  </a:lnTo>
                  <a:cubicBezTo>
                    <a:pt x="27156" y="115268"/>
                    <a:pt x="28698" y="110438"/>
                    <a:pt x="29784" y="103939"/>
                  </a:cubicBezTo>
                  <a:cubicBezTo>
                    <a:pt x="31956" y="90941"/>
                    <a:pt x="32564" y="86024"/>
                    <a:pt x="33389" y="86024"/>
                  </a:cubicBezTo>
                  <a:cubicBezTo>
                    <a:pt x="33595" y="86024"/>
                    <a:pt x="33796" y="85914"/>
                    <a:pt x="34007" y="85837"/>
                  </a:cubicBezTo>
                  <a:close/>
                  <a:moveTo>
                    <a:pt x="0" y="0"/>
                  </a:moveTo>
                  <a:lnTo>
                    <a:pt x="120000" y="0"/>
                  </a:lnTo>
                  <a:lnTo>
                    <a:pt x="120000" y="120000"/>
                  </a:lnTo>
                  <a:lnTo>
                    <a:pt x="57982" y="120000"/>
                  </a:lnTo>
                  <a:lnTo>
                    <a:pt x="57425" y="115663"/>
                  </a:lnTo>
                  <a:cubicBezTo>
                    <a:pt x="56887" y="112897"/>
                    <a:pt x="56105" y="110965"/>
                    <a:pt x="55019" y="108857"/>
                  </a:cubicBezTo>
                  <a:cubicBezTo>
                    <a:pt x="52804" y="104642"/>
                    <a:pt x="52457" y="108857"/>
                    <a:pt x="49416" y="94103"/>
                  </a:cubicBezTo>
                  <a:cubicBezTo>
                    <a:pt x="46376" y="79700"/>
                    <a:pt x="39296" y="52652"/>
                    <a:pt x="38341" y="47734"/>
                  </a:cubicBezTo>
                  <a:cubicBezTo>
                    <a:pt x="37385" y="43167"/>
                    <a:pt x="34605" y="37898"/>
                    <a:pt x="31261" y="44221"/>
                  </a:cubicBezTo>
                  <a:cubicBezTo>
                    <a:pt x="27916" y="50544"/>
                    <a:pt x="24268" y="61785"/>
                    <a:pt x="23616" y="61785"/>
                  </a:cubicBezTo>
                  <a:cubicBezTo>
                    <a:pt x="22965" y="61785"/>
                    <a:pt x="21532" y="64947"/>
                    <a:pt x="21532" y="69162"/>
                  </a:cubicBezTo>
                  <a:cubicBezTo>
                    <a:pt x="21532" y="69162"/>
                    <a:pt x="17622" y="65649"/>
                    <a:pt x="15842" y="75485"/>
                  </a:cubicBezTo>
                  <a:cubicBezTo>
                    <a:pt x="14017" y="85321"/>
                    <a:pt x="13887" y="90941"/>
                    <a:pt x="12758" y="94806"/>
                  </a:cubicBezTo>
                  <a:cubicBezTo>
                    <a:pt x="11585" y="98318"/>
                    <a:pt x="10890" y="98318"/>
                    <a:pt x="10282" y="97265"/>
                  </a:cubicBezTo>
                  <a:cubicBezTo>
                    <a:pt x="10282" y="97265"/>
                    <a:pt x="6938" y="87077"/>
                    <a:pt x="7589" y="71270"/>
                  </a:cubicBezTo>
                  <a:cubicBezTo>
                    <a:pt x="8241" y="55813"/>
                    <a:pt x="8371" y="30872"/>
                    <a:pt x="5157" y="10849"/>
                  </a:cubicBezTo>
                  <a:cubicBezTo>
                    <a:pt x="3951" y="3472"/>
                    <a:pt x="2551" y="245"/>
                    <a:pt x="1186" y="0"/>
                  </a:cubicBezTo>
                  <a:lnTo>
                    <a:pt x="0" y="623"/>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 name="Google Shape;29;p30"/>
            <p:cNvSpPr/>
            <p:nvPr/>
          </p:nvSpPr>
          <p:spPr>
            <a:xfrm>
              <a:off x="9898038" y="2559253"/>
              <a:ext cx="542487" cy="337204"/>
            </a:xfrm>
            <a:custGeom>
              <a:avLst/>
              <a:gdLst/>
              <a:ahLst/>
              <a:cxnLst/>
              <a:rect l="l" t="t" r="r" b="b"/>
              <a:pathLst>
                <a:path w="120000" h="120000" extrusionOk="0">
                  <a:moveTo>
                    <a:pt x="0" y="0"/>
                  </a:moveTo>
                  <a:lnTo>
                    <a:pt x="112616" y="0"/>
                  </a:lnTo>
                  <a:lnTo>
                    <a:pt x="113404" y="1218"/>
                  </a:lnTo>
                  <a:cubicBezTo>
                    <a:pt x="115074" y="5372"/>
                    <a:pt x="116163" y="10249"/>
                    <a:pt x="116751" y="16119"/>
                  </a:cubicBezTo>
                  <a:cubicBezTo>
                    <a:pt x="118634" y="39602"/>
                    <a:pt x="125225" y="86567"/>
                    <a:pt x="111572" y="109292"/>
                  </a:cubicBezTo>
                  <a:cubicBezTo>
                    <a:pt x="98390" y="132017"/>
                    <a:pt x="90857" y="112322"/>
                    <a:pt x="80971" y="107020"/>
                  </a:cubicBezTo>
                  <a:cubicBezTo>
                    <a:pt x="71555" y="101717"/>
                    <a:pt x="64964" y="91112"/>
                    <a:pt x="55077" y="90355"/>
                  </a:cubicBezTo>
                  <a:cubicBezTo>
                    <a:pt x="45661" y="88840"/>
                    <a:pt x="24476" y="34299"/>
                    <a:pt x="12706" y="15362"/>
                  </a:cubicBezTo>
                  <a:cubicBezTo>
                    <a:pt x="9763" y="10438"/>
                    <a:pt x="6556" y="6225"/>
                    <a:pt x="2900" y="242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 name="Google Shape;30;p30"/>
            <p:cNvSpPr/>
            <p:nvPr/>
          </p:nvSpPr>
          <p:spPr>
            <a:xfrm>
              <a:off x="9308468" y="4013537"/>
              <a:ext cx="4137563" cy="727141"/>
            </a:xfrm>
            <a:custGeom>
              <a:avLst/>
              <a:gdLst/>
              <a:ahLst/>
              <a:cxnLst/>
              <a:rect l="l" t="t" r="r" b="b"/>
              <a:pathLst>
                <a:path w="120000" h="120000" extrusionOk="0">
                  <a:moveTo>
                    <a:pt x="2944" y="0"/>
                  </a:moveTo>
                  <a:lnTo>
                    <a:pt x="120000" y="0"/>
                  </a:lnTo>
                  <a:lnTo>
                    <a:pt x="120000" y="119999"/>
                  </a:lnTo>
                  <a:lnTo>
                    <a:pt x="8271" y="119999"/>
                  </a:lnTo>
                  <a:lnTo>
                    <a:pt x="8003" y="116458"/>
                  </a:lnTo>
                  <a:cubicBezTo>
                    <a:pt x="6446" y="97506"/>
                    <a:pt x="3101" y="64573"/>
                    <a:pt x="0" y="47448"/>
                  </a:cubicBezTo>
                  <a:cubicBezTo>
                    <a:pt x="0" y="47448"/>
                    <a:pt x="3308" y="30773"/>
                    <a:pt x="3018" y="2600"/>
                  </a:cubicBezTo>
                  <a:lnTo>
                    <a:pt x="2944" y="0"/>
                  </a:lnTo>
                  <a:close/>
                </a:path>
              </a:pathLst>
            </a:custGeom>
            <a:gradFill>
              <a:gsLst>
                <a:gs pos="0">
                  <a:schemeClr val="accent4"/>
                </a:gs>
                <a:gs pos="41000">
                  <a:srgbClr val="8296B0"/>
                </a:gs>
                <a:gs pos="83000">
                  <a:srgbClr val="ACB8CA"/>
                </a:gs>
                <a:gs pos="100000">
                  <a:srgbClr val="D5DB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 name="Google Shape;31;p30"/>
            <p:cNvSpPr/>
            <p:nvPr/>
          </p:nvSpPr>
          <p:spPr>
            <a:xfrm>
              <a:off x="8983260" y="3286396"/>
              <a:ext cx="4462773" cy="727141"/>
            </a:xfrm>
            <a:custGeom>
              <a:avLst/>
              <a:gdLst/>
              <a:ahLst/>
              <a:cxnLst/>
              <a:rect l="l" t="t" r="r" b="b"/>
              <a:pathLst>
                <a:path w="120000" h="120000" extrusionOk="0">
                  <a:moveTo>
                    <a:pt x="0" y="0"/>
                  </a:moveTo>
                  <a:lnTo>
                    <a:pt x="120000" y="0"/>
                  </a:lnTo>
                  <a:lnTo>
                    <a:pt x="120000" y="120000"/>
                  </a:lnTo>
                  <a:lnTo>
                    <a:pt x="11474" y="120000"/>
                  </a:lnTo>
                  <a:lnTo>
                    <a:pt x="11205" y="109837"/>
                  </a:lnTo>
                  <a:cubicBezTo>
                    <a:pt x="9717" y="73655"/>
                    <a:pt x="7485" y="62414"/>
                    <a:pt x="5539" y="55037"/>
                  </a:cubicBezTo>
                  <a:cubicBezTo>
                    <a:pt x="3837" y="48582"/>
                    <a:pt x="1740" y="34328"/>
                    <a:pt x="437" y="9685"/>
                  </a:cubicBezTo>
                  <a:lnTo>
                    <a:pt x="0" y="0"/>
                  </a:lnTo>
                  <a:close/>
                </a:path>
              </a:pathLst>
            </a:custGeom>
            <a:gradFill>
              <a:gsLst>
                <a:gs pos="0">
                  <a:schemeClr val="accent3"/>
                </a:gs>
                <a:gs pos="41000">
                  <a:srgbClr val="93A3B5"/>
                </a:gs>
                <a:gs pos="83000">
                  <a:srgbClr val="B7C1CD"/>
                </a:gs>
                <a:gs pos="100000">
                  <a:srgbClr val="DBDF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 name="Google Shape;32;p30"/>
            <p:cNvSpPr/>
            <p:nvPr/>
          </p:nvSpPr>
          <p:spPr>
            <a:xfrm>
              <a:off x="10167877" y="5467819"/>
              <a:ext cx="3278156" cy="727141"/>
            </a:xfrm>
            <a:custGeom>
              <a:avLst/>
              <a:gdLst/>
              <a:ahLst/>
              <a:cxnLst/>
              <a:rect l="l" t="t" r="r" b="b"/>
              <a:pathLst>
                <a:path w="120000" h="120000" extrusionOk="0">
                  <a:moveTo>
                    <a:pt x="0" y="0"/>
                  </a:moveTo>
                  <a:lnTo>
                    <a:pt x="120000" y="0"/>
                  </a:lnTo>
                  <a:lnTo>
                    <a:pt x="120000" y="119999"/>
                  </a:lnTo>
                  <a:lnTo>
                    <a:pt x="0" y="11999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 name="Google Shape;33;p30"/>
            <p:cNvSpPr/>
            <p:nvPr/>
          </p:nvSpPr>
          <p:spPr>
            <a:xfrm>
              <a:off x="9593681" y="4740680"/>
              <a:ext cx="3852352" cy="727138"/>
            </a:xfrm>
            <a:custGeom>
              <a:avLst/>
              <a:gdLst/>
              <a:ahLst/>
              <a:cxnLst/>
              <a:rect l="l" t="t" r="r" b="b"/>
              <a:pathLst>
                <a:path w="120000" h="120000" extrusionOk="0">
                  <a:moveTo>
                    <a:pt x="0" y="0"/>
                  </a:moveTo>
                  <a:lnTo>
                    <a:pt x="120000" y="0"/>
                  </a:lnTo>
                  <a:lnTo>
                    <a:pt x="120000" y="120000"/>
                  </a:lnTo>
                  <a:lnTo>
                    <a:pt x="17886" y="120000"/>
                  </a:lnTo>
                  <a:lnTo>
                    <a:pt x="17886" y="110928"/>
                  </a:lnTo>
                  <a:lnTo>
                    <a:pt x="17510" y="108667"/>
                  </a:lnTo>
                  <a:cubicBezTo>
                    <a:pt x="16026" y="99577"/>
                    <a:pt x="14286" y="88160"/>
                    <a:pt x="13258" y="78851"/>
                  </a:cubicBezTo>
                  <a:cubicBezTo>
                    <a:pt x="11203" y="60233"/>
                    <a:pt x="6960" y="33184"/>
                    <a:pt x="1524" y="20187"/>
                  </a:cubicBezTo>
                  <a:cubicBezTo>
                    <a:pt x="1524" y="20187"/>
                    <a:pt x="861" y="18079"/>
                    <a:pt x="662" y="9648"/>
                  </a:cubicBezTo>
                  <a:cubicBezTo>
                    <a:pt x="637" y="8594"/>
                    <a:pt x="539" y="6876"/>
                    <a:pt x="377" y="4632"/>
                  </a:cubicBezTo>
                  <a:lnTo>
                    <a:pt x="0" y="0"/>
                  </a:lnTo>
                  <a:close/>
                </a:path>
              </a:pathLst>
            </a:custGeom>
            <a:gradFill>
              <a:gsLst>
                <a:gs pos="0">
                  <a:schemeClr val="accent5"/>
                </a:gs>
                <a:gs pos="41000">
                  <a:srgbClr val="65E9B8"/>
                </a:gs>
                <a:gs pos="83000">
                  <a:srgbClr val="98F0CF"/>
                </a:gs>
                <a:gs pos="100000">
                  <a:srgbClr val="CAF8E7"/>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 name="Google Shape;34;p30"/>
            <p:cNvSpPr/>
            <p:nvPr/>
          </p:nvSpPr>
          <p:spPr>
            <a:xfrm>
              <a:off x="10167877" y="6194962"/>
              <a:ext cx="3278156" cy="4879"/>
            </a:xfrm>
            <a:custGeom>
              <a:avLst/>
              <a:gdLst/>
              <a:ahLst/>
              <a:cxnLst/>
              <a:rect l="l" t="t" r="r" b="b"/>
              <a:pathLst>
                <a:path w="120000" h="120000" extrusionOk="0">
                  <a:moveTo>
                    <a:pt x="0" y="0"/>
                  </a:moveTo>
                  <a:lnTo>
                    <a:pt x="120000" y="0"/>
                  </a:lnTo>
                  <a:lnTo>
                    <a:pt x="120000" y="122"/>
                  </a:lnTo>
                  <a:lnTo>
                    <a:pt x="120000" y="120000"/>
                  </a:lnTo>
                  <a:lnTo>
                    <a:pt x="3889" y="120000"/>
                  </a:lnTo>
                  <a:lnTo>
                    <a:pt x="3889" y="106718"/>
                  </a:lnTo>
                  <a:lnTo>
                    <a:pt x="0" y="106718"/>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 name="Google Shape;35;p30"/>
            <p:cNvSpPr/>
            <p:nvPr/>
          </p:nvSpPr>
          <p:spPr>
            <a:xfrm>
              <a:off x="8125821" y="5963555"/>
              <a:ext cx="524061" cy="176511"/>
            </a:xfrm>
            <a:custGeom>
              <a:avLst/>
              <a:gdLst/>
              <a:ahLst/>
              <a:cxnLst/>
              <a:rect l="l" t="t" r="r" b="b"/>
              <a:pathLst>
                <a:path w="120000" h="120000" extrusionOk="0">
                  <a:moveTo>
                    <a:pt x="17967" y="0"/>
                  </a:moveTo>
                  <a:lnTo>
                    <a:pt x="120000" y="0"/>
                  </a:lnTo>
                  <a:lnTo>
                    <a:pt x="114365" y="10088"/>
                  </a:lnTo>
                  <a:cubicBezTo>
                    <a:pt x="63194" y="104150"/>
                    <a:pt x="4712" y="149011"/>
                    <a:pt x="814" y="99809"/>
                  </a:cubicBezTo>
                  <a:cubicBezTo>
                    <a:pt x="-1744" y="62908"/>
                    <a:pt x="1727" y="34960"/>
                    <a:pt x="11231" y="12303"/>
                  </a:cubicBezTo>
                  <a:lnTo>
                    <a:pt x="1796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 name="Google Shape;36;p30"/>
            <p:cNvSpPr/>
            <p:nvPr/>
          </p:nvSpPr>
          <p:spPr>
            <a:xfrm>
              <a:off x="10076514" y="5963553"/>
              <a:ext cx="197611" cy="231412"/>
            </a:xfrm>
            <a:custGeom>
              <a:avLst/>
              <a:gdLst/>
              <a:ahLst/>
              <a:cxnLst/>
              <a:rect l="l" t="t" r="r" b="b"/>
              <a:pathLst>
                <a:path w="120000" h="120000" extrusionOk="0">
                  <a:moveTo>
                    <a:pt x="44039" y="0"/>
                  </a:moveTo>
                  <a:lnTo>
                    <a:pt x="119999" y="0"/>
                  </a:lnTo>
                  <a:lnTo>
                    <a:pt x="119999" y="88431"/>
                  </a:lnTo>
                  <a:lnTo>
                    <a:pt x="99120" y="103121"/>
                  </a:lnTo>
                  <a:cubicBezTo>
                    <a:pt x="57682" y="127594"/>
                    <a:pt x="19878" y="123041"/>
                    <a:pt x="5339" y="104829"/>
                  </a:cubicBezTo>
                  <a:cubicBezTo>
                    <a:pt x="-14046" y="79441"/>
                    <a:pt x="24725" y="66196"/>
                    <a:pt x="36357" y="47431"/>
                  </a:cubicBezTo>
                  <a:cubicBezTo>
                    <a:pt x="38942" y="42464"/>
                    <a:pt x="40881" y="33219"/>
                    <a:pt x="42335" y="21733"/>
                  </a:cubicBezTo>
                  <a:lnTo>
                    <a:pt x="44039"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 name="Google Shape;37;p30"/>
            <p:cNvSpPr/>
            <p:nvPr/>
          </p:nvSpPr>
          <p:spPr>
            <a:xfrm>
              <a:off x="6625864" y="2559252"/>
              <a:ext cx="3814660" cy="727143"/>
            </a:xfrm>
            <a:custGeom>
              <a:avLst/>
              <a:gdLst/>
              <a:ahLst/>
              <a:cxnLst/>
              <a:rect l="l" t="t" r="r" b="b"/>
              <a:pathLst>
                <a:path w="120000" h="120000" extrusionOk="0">
                  <a:moveTo>
                    <a:pt x="6569" y="21185"/>
                  </a:moveTo>
                  <a:cubicBezTo>
                    <a:pt x="7692" y="20791"/>
                    <a:pt x="8322" y="33777"/>
                    <a:pt x="9669" y="40847"/>
                  </a:cubicBezTo>
                  <a:cubicBezTo>
                    <a:pt x="11209" y="48926"/>
                    <a:pt x="10875" y="73165"/>
                    <a:pt x="10808" y="77732"/>
                  </a:cubicBezTo>
                  <a:cubicBezTo>
                    <a:pt x="10749" y="81420"/>
                    <a:pt x="14279" y="109583"/>
                    <a:pt x="15700" y="118449"/>
                  </a:cubicBezTo>
                  <a:lnTo>
                    <a:pt x="15989" y="120000"/>
                  </a:lnTo>
                  <a:lnTo>
                    <a:pt x="8525" y="120000"/>
                  </a:lnTo>
                  <a:lnTo>
                    <a:pt x="8524" y="119990"/>
                  </a:lnTo>
                  <a:cubicBezTo>
                    <a:pt x="7669" y="112091"/>
                    <a:pt x="6975" y="105571"/>
                    <a:pt x="6590" y="101970"/>
                  </a:cubicBezTo>
                  <a:cubicBezTo>
                    <a:pt x="4983" y="87216"/>
                    <a:pt x="4648" y="89675"/>
                    <a:pt x="1970" y="77732"/>
                  </a:cubicBezTo>
                  <a:cubicBezTo>
                    <a:pt x="-640" y="65437"/>
                    <a:pt x="95" y="60519"/>
                    <a:pt x="95" y="57006"/>
                  </a:cubicBezTo>
                  <a:cubicBezTo>
                    <a:pt x="95" y="53493"/>
                    <a:pt x="1367" y="45062"/>
                    <a:pt x="1836" y="42603"/>
                  </a:cubicBezTo>
                  <a:cubicBezTo>
                    <a:pt x="2372" y="40144"/>
                    <a:pt x="3778" y="34524"/>
                    <a:pt x="4112" y="31714"/>
                  </a:cubicBezTo>
                  <a:cubicBezTo>
                    <a:pt x="4447" y="28903"/>
                    <a:pt x="4983" y="26093"/>
                    <a:pt x="5384" y="25039"/>
                  </a:cubicBezTo>
                  <a:cubicBezTo>
                    <a:pt x="5786" y="23985"/>
                    <a:pt x="6054" y="22229"/>
                    <a:pt x="6054" y="22229"/>
                  </a:cubicBezTo>
                  <a:cubicBezTo>
                    <a:pt x="6238" y="21570"/>
                    <a:pt x="6409" y="21241"/>
                    <a:pt x="6569" y="21185"/>
                  </a:cubicBezTo>
                  <a:close/>
                  <a:moveTo>
                    <a:pt x="102934" y="0"/>
                  </a:moveTo>
                  <a:lnTo>
                    <a:pt x="118950" y="0"/>
                  </a:lnTo>
                  <a:lnTo>
                    <a:pt x="119062" y="565"/>
                  </a:lnTo>
                  <a:cubicBezTo>
                    <a:pt x="119299" y="2491"/>
                    <a:pt x="119454" y="4753"/>
                    <a:pt x="119538" y="7475"/>
                  </a:cubicBezTo>
                  <a:cubicBezTo>
                    <a:pt x="119805" y="18365"/>
                    <a:pt x="120743" y="40144"/>
                    <a:pt x="118801" y="50683"/>
                  </a:cubicBezTo>
                  <a:cubicBezTo>
                    <a:pt x="116926" y="61221"/>
                    <a:pt x="115855" y="52088"/>
                    <a:pt x="114449" y="49629"/>
                  </a:cubicBezTo>
                  <a:cubicBezTo>
                    <a:pt x="113110" y="47170"/>
                    <a:pt x="112173" y="42252"/>
                    <a:pt x="110767" y="41901"/>
                  </a:cubicBezTo>
                  <a:cubicBezTo>
                    <a:pt x="109428" y="41198"/>
                    <a:pt x="106415" y="15906"/>
                    <a:pt x="104741" y="7124"/>
                  </a:cubicBezTo>
                  <a:cubicBezTo>
                    <a:pt x="104323" y="4840"/>
                    <a:pt x="103867" y="2886"/>
                    <a:pt x="103347" y="1124"/>
                  </a:cubicBezTo>
                  <a:close/>
                  <a:moveTo>
                    <a:pt x="24322" y="0"/>
                  </a:moveTo>
                  <a:lnTo>
                    <a:pt x="68335" y="0"/>
                  </a:lnTo>
                  <a:lnTo>
                    <a:pt x="67938" y="573"/>
                  </a:lnTo>
                  <a:cubicBezTo>
                    <a:pt x="66581" y="2370"/>
                    <a:pt x="65558" y="3259"/>
                    <a:pt x="65306" y="3259"/>
                  </a:cubicBezTo>
                  <a:cubicBezTo>
                    <a:pt x="64570" y="3259"/>
                    <a:pt x="64168" y="6421"/>
                    <a:pt x="64905" y="15203"/>
                  </a:cubicBezTo>
                  <a:cubicBezTo>
                    <a:pt x="65574" y="23985"/>
                    <a:pt x="72738" y="86514"/>
                    <a:pt x="74077" y="118480"/>
                  </a:cubicBezTo>
                  <a:lnTo>
                    <a:pt x="74157" y="119999"/>
                  </a:lnTo>
                  <a:lnTo>
                    <a:pt x="39407" y="119999"/>
                  </a:lnTo>
                  <a:lnTo>
                    <a:pt x="39209" y="119120"/>
                  </a:lnTo>
                  <a:cubicBezTo>
                    <a:pt x="37298" y="110598"/>
                    <a:pt x="35848" y="104078"/>
                    <a:pt x="35848" y="104078"/>
                  </a:cubicBezTo>
                  <a:cubicBezTo>
                    <a:pt x="35848" y="104078"/>
                    <a:pt x="35848" y="104078"/>
                    <a:pt x="35379" y="106537"/>
                  </a:cubicBezTo>
                  <a:cubicBezTo>
                    <a:pt x="35362" y="107064"/>
                    <a:pt x="34718" y="111477"/>
                    <a:pt x="33721" y="117992"/>
                  </a:cubicBezTo>
                  <a:lnTo>
                    <a:pt x="33409" y="119999"/>
                  </a:lnTo>
                  <a:lnTo>
                    <a:pt x="21293" y="119999"/>
                  </a:lnTo>
                  <a:lnTo>
                    <a:pt x="21604" y="117492"/>
                  </a:lnTo>
                  <a:cubicBezTo>
                    <a:pt x="22909" y="107744"/>
                    <a:pt x="23763" y="106097"/>
                    <a:pt x="25068" y="99511"/>
                  </a:cubicBezTo>
                  <a:cubicBezTo>
                    <a:pt x="26809" y="90378"/>
                    <a:pt x="27613" y="90729"/>
                    <a:pt x="28416" y="69652"/>
                  </a:cubicBezTo>
                  <a:cubicBezTo>
                    <a:pt x="28525" y="67017"/>
                    <a:pt x="28697" y="64388"/>
                    <a:pt x="28916" y="61804"/>
                  </a:cubicBezTo>
                  <a:lnTo>
                    <a:pt x="29572" y="55412"/>
                  </a:lnTo>
                  <a:lnTo>
                    <a:pt x="29693" y="54229"/>
                  </a:lnTo>
                  <a:cubicBezTo>
                    <a:pt x="31454" y="39508"/>
                    <a:pt x="34241" y="27849"/>
                    <a:pt x="34241" y="27849"/>
                  </a:cubicBezTo>
                  <a:cubicBezTo>
                    <a:pt x="34241" y="27849"/>
                    <a:pt x="33236" y="18716"/>
                    <a:pt x="31897" y="13447"/>
                  </a:cubicBezTo>
                  <a:cubicBezTo>
                    <a:pt x="31228" y="10812"/>
                    <a:pt x="30592" y="11076"/>
                    <a:pt x="29914" y="12086"/>
                  </a:cubicBezTo>
                  <a:lnTo>
                    <a:pt x="29572" y="12670"/>
                  </a:lnTo>
                  <a:lnTo>
                    <a:pt x="29572" y="12670"/>
                  </a:lnTo>
                  <a:lnTo>
                    <a:pt x="28856" y="13892"/>
                  </a:lnTo>
                  <a:cubicBezTo>
                    <a:pt x="28487" y="14501"/>
                    <a:pt x="28098" y="15028"/>
                    <a:pt x="27680" y="15203"/>
                  </a:cubicBezTo>
                  <a:cubicBezTo>
                    <a:pt x="25939" y="15906"/>
                    <a:pt x="25537" y="10285"/>
                    <a:pt x="25336" y="7124"/>
                  </a:cubicBezTo>
                  <a:cubicBezTo>
                    <a:pt x="25135" y="3962"/>
                    <a:pt x="24734" y="2206"/>
                    <a:pt x="24332" y="98"/>
                  </a:cubicBezTo>
                  <a:close/>
                </a:path>
              </a:pathLst>
            </a:custGeom>
            <a:solidFill>
              <a:srgbClr val="4CCD9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 name="Google Shape;38;p30"/>
            <p:cNvSpPr/>
            <p:nvPr/>
          </p:nvSpPr>
          <p:spPr>
            <a:xfrm>
              <a:off x="7297396" y="1832110"/>
              <a:ext cx="3109750" cy="727141"/>
            </a:xfrm>
            <a:custGeom>
              <a:avLst/>
              <a:gdLst/>
              <a:ahLst/>
              <a:cxnLst/>
              <a:rect l="l" t="t" r="r" b="b"/>
              <a:pathLst>
                <a:path w="120000" h="120000" extrusionOk="0">
                  <a:moveTo>
                    <a:pt x="12605" y="0"/>
                  </a:moveTo>
                  <a:cubicBezTo>
                    <a:pt x="15186" y="245"/>
                    <a:pt x="17834" y="3472"/>
                    <a:pt x="20113" y="10849"/>
                  </a:cubicBezTo>
                  <a:cubicBezTo>
                    <a:pt x="26191" y="30872"/>
                    <a:pt x="25945" y="55813"/>
                    <a:pt x="24713" y="71270"/>
                  </a:cubicBezTo>
                  <a:cubicBezTo>
                    <a:pt x="23481" y="87077"/>
                    <a:pt x="29805" y="97265"/>
                    <a:pt x="29805" y="97265"/>
                  </a:cubicBezTo>
                  <a:cubicBezTo>
                    <a:pt x="30954" y="98318"/>
                    <a:pt x="32269" y="98318"/>
                    <a:pt x="34486" y="94806"/>
                  </a:cubicBezTo>
                  <a:cubicBezTo>
                    <a:pt x="36621" y="90941"/>
                    <a:pt x="36868" y="85321"/>
                    <a:pt x="40317" y="75485"/>
                  </a:cubicBezTo>
                  <a:cubicBezTo>
                    <a:pt x="43684" y="65649"/>
                    <a:pt x="51076" y="69162"/>
                    <a:pt x="51076" y="69162"/>
                  </a:cubicBezTo>
                  <a:cubicBezTo>
                    <a:pt x="51076" y="64946"/>
                    <a:pt x="53786" y="61785"/>
                    <a:pt x="55018" y="61785"/>
                  </a:cubicBezTo>
                  <a:cubicBezTo>
                    <a:pt x="56250" y="61785"/>
                    <a:pt x="63149" y="50544"/>
                    <a:pt x="69473" y="44221"/>
                  </a:cubicBezTo>
                  <a:cubicBezTo>
                    <a:pt x="75797" y="37898"/>
                    <a:pt x="81053" y="43167"/>
                    <a:pt x="82860" y="47734"/>
                  </a:cubicBezTo>
                  <a:cubicBezTo>
                    <a:pt x="84666" y="52652"/>
                    <a:pt x="98053" y="79700"/>
                    <a:pt x="103802" y="94103"/>
                  </a:cubicBezTo>
                  <a:cubicBezTo>
                    <a:pt x="109551" y="108857"/>
                    <a:pt x="110208" y="104642"/>
                    <a:pt x="114397" y="108857"/>
                  </a:cubicBezTo>
                  <a:cubicBezTo>
                    <a:pt x="116450" y="110965"/>
                    <a:pt x="117928" y="112897"/>
                    <a:pt x="118945" y="115663"/>
                  </a:cubicBezTo>
                  <a:lnTo>
                    <a:pt x="120000" y="119999"/>
                  </a:lnTo>
                  <a:lnTo>
                    <a:pt x="100354" y="119999"/>
                  </a:lnTo>
                  <a:lnTo>
                    <a:pt x="98680" y="116278"/>
                  </a:lnTo>
                  <a:cubicBezTo>
                    <a:pt x="97027" y="113248"/>
                    <a:pt x="94933" y="110438"/>
                    <a:pt x="92140" y="106749"/>
                  </a:cubicBezTo>
                  <a:cubicBezTo>
                    <a:pt x="86555" y="99372"/>
                    <a:pt x="82777" y="95859"/>
                    <a:pt x="79574" y="89888"/>
                  </a:cubicBezTo>
                  <a:cubicBezTo>
                    <a:pt x="76454" y="84267"/>
                    <a:pt x="75057" y="86024"/>
                    <a:pt x="73497" y="86024"/>
                  </a:cubicBezTo>
                  <a:cubicBezTo>
                    <a:pt x="71937" y="86024"/>
                    <a:pt x="70787" y="90941"/>
                    <a:pt x="66680" y="103939"/>
                  </a:cubicBezTo>
                  <a:cubicBezTo>
                    <a:pt x="64627" y="110438"/>
                    <a:pt x="61712" y="115268"/>
                    <a:pt x="59207" y="118473"/>
                  </a:cubicBezTo>
                  <a:lnTo>
                    <a:pt x="57912" y="119999"/>
                  </a:lnTo>
                  <a:lnTo>
                    <a:pt x="3922" y="119999"/>
                  </a:lnTo>
                  <a:lnTo>
                    <a:pt x="3730" y="118485"/>
                  </a:lnTo>
                  <a:cubicBezTo>
                    <a:pt x="3657" y="116871"/>
                    <a:pt x="3873" y="115356"/>
                    <a:pt x="3441" y="114829"/>
                  </a:cubicBezTo>
                  <a:cubicBezTo>
                    <a:pt x="2867" y="113775"/>
                    <a:pt x="2456" y="107101"/>
                    <a:pt x="2456" y="104993"/>
                  </a:cubicBezTo>
                  <a:cubicBezTo>
                    <a:pt x="2456" y="102885"/>
                    <a:pt x="2456" y="103237"/>
                    <a:pt x="1142" y="101831"/>
                  </a:cubicBezTo>
                  <a:cubicBezTo>
                    <a:pt x="-253" y="100426"/>
                    <a:pt x="1799" y="80754"/>
                    <a:pt x="1717" y="78296"/>
                  </a:cubicBezTo>
                  <a:cubicBezTo>
                    <a:pt x="1635" y="75836"/>
                    <a:pt x="649" y="77593"/>
                    <a:pt x="156" y="71270"/>
                  </a:cubicBezTo>
                  <a:cubicBezTo>
                    <a:pt x="-335" y="64947"/>
                    <a:pt x="321" y="30170"/>
                    <a:pt x="2292" y="18226"/>
                  </a:cubicBezTo>
                  <a:cubicBezTo>
                    <a:pt x="3811" y="9620"/>
                    <a:pt x="6747" y="2857"/>
                    <a:pt x="10063" y="706"/>
                  </a:cubicBezTo>
                  <a:lnTo>
                    <a:pt x="10362" y="623"/>
                  </a:lnTo>
                  <a:lnTo>
                    <a:pt x="10362" y="622"/>
                  </a:lnTo>
                  <a:lnTo>
                    <a:pt x="12605"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 name="Google Shape;39;p30"/>
            <p:cNvSpPr/>
            <p:nvPr/>
          </p:nvSpPr>
          <p:spPr>
            <a:xfrm>
              <a:off x="7777039" y="4013537"/>
              <a:ext cx="1816641" cy="727141"/>
            </a:xfrm>
            <a:custGeom>
              <a:avLst/>
              <a:gdLst/>
              <a:ahLst/>
              <a:cxnLst/>
              <a:rect l="l" t="t" r="r" b="b"/>
              <a:pathLst>
                <a:path w="120000" h="120000" extrusionOk="0">
                  <a:moveTo>
                    <a:pt x="35488" y="0"/>
                  </a:moveTo>
                  <a:lnTo>
                    <a:pt x="107866" y="0"/>
                  </a:lnTo>
                  <a:lnTo>
                    <a:pt x="108035" y="2600"/>
                  </a:lnTo>
                  <a:cubicBezTo>
                    <a:pt x="108694" y="30773"/>
                    <a:pt x="101160" y="47448"/>
                    <a:pt x="101160" y="47448"/>
                  </a:cubicBezTo>
                  <a:cubicBezTo>
                    <a:pt x="108224" y="64572"/>
                    <a:pt x="115842" y="97505"/>
                    <a:pt x="119388" y="116458"/>
                  </a:cubicBezTo>
                  <a:lnTo>
                    <a:pt x="120000" y="119999"/>
                  </a:lnTo>
                  <a:lnTo>
                    <a:pt x="84908" y="119999"/>
                  </a:lnTo>
                  <a:lnTo>
                    <a:pt x="81530" y="112567"/>
                  </a:lnTo>
                  <a:cubicBezTo>
                    <a:pt x="74377" y="96803"/>
                    <a:pt x="68121" y="82927"/>
                    <a:pt x="68121" y="82927"/>
                  </a:cubicBezTo>
                  <a:cubicBezTo>
                    <a:pt x="63904" y="88196"/>
                    <a:pt x="29178" y="90655"/>
                    <a:pt x="29178" y="90655"/>
                  </a:cubicBezTo>
                  <a:cubicBezTo>
                    <a:pt x="31111" y="94080"/>
                    <a:pt x="32728" y="98647"/>
                    <a:pt x="34094" y="103823"/>
                  </a:cubicBezTo>
                  <a:lnTo>
                    <a:pt x="37377" y="119999"/>
                  </a:lnTo>
                  <a:lnTo>
                    <a:pt x="7167" y="119999"/>
                  </a:lnTo>
                  <a:lnTo>
                    <a:pt x="2466" y="99086"/>
                  </a:lnTo>
                  <a:cubicBezTo>
                    <a:pt x="-4140" y="65714"/>
                    <a:pt x="4153" y="42881"/>
                    <a:pt x="8371" y="38665"/>
                  </a:cubicBezTo>
                  <a:cubicBezTo>
                    <a:pt x="12448" y="34450"/>
                    <a:pt x="20462" y="13022"/>
                    <a:pt x="28335" y="6347"/>
                  </a:cubicBezTo>
                  <a:cubicBezTo>
                    <a:pt x="30303" y="4679"/>
                    <a:pt x="32693" y="2549"/>
                    <a:pt x="35171" y="293"/>
                  </a:cubicBezTo>
                  <a:lnTo>
                    <a:pt x="35488"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 name="Google Shape;40;p30"/>
            <p:cNvSpPr/>
            <p:nvPr/>
          </p:nvSpPr>
          <p:spPr>
            <a:xfrm>
              <a:off x="6896878" y="3286394"/>
              <a:ext cx="2513113" cy="727144"/>
            </a:xfrm>
            <a:custGeom>
              <a:avLst/>
              <a:gdLst/>
              <a:ahLst/>
              <a:cxnLst/>
              <a:rect l="l" t="t" r="r" b="b"/>
              <a:pathLst>
                <a:path w="120000" h="120000" extrusionOk="0">
                  <a:moveTo>
                    <a:pt x="46875" y="0"/>
                  </a:moveTo>
                  <a:lnTo>
                    <a:pt x="99623" y="0"/>
                  </a:lnTo>
                  <a:lnTo>
                    <a:pt x="100400" y="9685"/>
                  </a:lnTo>
                  <a:cubicBezTo>
                    <a:pt x="102714" y="34328"/>
                    <a:pt x="106437" y="48582"/>
                    <a:pt x="109461" y="55037"/>
                  </a:cubicBezTo>
                  <a:cubicBezTo>
                    <a:pt x="112916" y="62414"/>
                    <a:pt x="116879" y="73655"/>
                    <a:pt x="119522" y="109837"/>
                  </a:cubicBezTo>
                  <a:lnTo>
                    <a:pt x="120000" y="119999"/>
                  </a:lnTo>
                  <a:lnTo>
                    <a:pt x="67680" y="119999"/>
                  </a:lnTo>
                  <a:lnTo>
                    <a:pt x="72774" y="113482"/>
                  </a:lnTo>
                  <a:cubicBezTo>
                    <a:pt x="76127" y="109134"/>
                    <a:pt x="78770" y="105622"/>
                    <a:pt x="78770" y="105622"/>
                  </a:cubicBezTo>
                  <a:cubicBezTo>
                    <a:pt x="78770" y="105622"/>
                    <a:pt x="62916" y="44498"/>
                    <a:pt x="59969" y="37473"/>
                  </a:cubicBezTo>
                  <a:cubicBezTo>
                    <a:pt x="58546" y="33960"/>
                    <a:pt x="53922" y="20611"/>
                    <a:pt x="49654" y="8141"/>
                  </a:cubicBezTo>
                  <a:close/>
                  <a:moveTo>
                    <a:pt x="0" y="0"/>
                  </a:moveTo>
                  <a:lnTo>
                    <a:pt x="11329" y="0"/>
                  </a:lnTo>
                  <a:lnTo>
                    <a:pt x="11594" y="939"/>
                  </a:lnTo>
                  <a:cubicBezTo>
                    <a:pt x="12814" y="3750"/>
                    <a:pt x="17590" y="10424"/>
                    <a:pt x="17590" y="10424"/>
                  </a:cubicBezTo>
                  <a:cubicBezTo>
                    <a:pt x="18022" y="7658"/>
                    <a:pt x="18422" y="5237"/>
                    <a:pt x="18797" y="3102"/>
                  </a:cubicBezTo>
                  <a:lnTo>
                    <a:pt x="19380" y="0"/>
                  </a:lnTo>
                  <a:lnTo>
                    <a:pt x="37772" y="0"/>
                  </a:lnTo>
                  <a:lnTo>
                    <a:pt x="35625" y="9118"/>
                  </a:lnTo>
                  <a:cubicBezTo>
                    <a:pt x="34653" y="13204"/>
                    <a:pt x="33600" y="17592"/>
                    <a:pt x="32517" y="22060"/>
                  </a:cubicBezTo>
                  <a:lnTo>
                    <a:pt x="31947" y="24390"/>
                  </a:lnTo>
                  <a:lnTo>
                    <a:pt x="29232" y="35480"/>
                  </a:lnTo>
                  <a:cubicBezTo>
                    <a:pt x="25963" y="48692"/>
                    <a:pt x="22900" y="60613"/>
                    <a:pt x="21452" y="65224"/>
                  </a:cubicBezTo>
                  <a:cubicBezTo>
                    <a:pt x="17692" y="77168"/>
                    <a:pt x="14846" y="75411"/>
                    <a:pt x="12103" y="66629"/>
                  </a:cubicBezTo>
                  <a:cubicBezTo>
                    <a:pt x="10324" y="60921"/>
                    <a:pt x="5806" y="34904"/>
                    <a:pt x="2098" y="12678"/>
                  </a:cubicBez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 name="Google Shape;41;p30"/>
            <p:cNvSpPr/>
            <p:nvPr/>
          </p:nvSpPr>
          <p:spPr>
            <a:xfrm>
              <a:off x="8125822" y="5467823"/>
              <a:ext cx="2385160" cy="727143"/>
            </a:xfrm>
            <a:custGeom>
              <a:avLst/>
              <a:gdLst/>
              <a:ahLst/>
              <a:cxnLst/>
              <a:rect l="l" t="t" r="r" b="b"/>
              <a:pathLst>
                <a:path w="120000" h="120000" extrusionOk="0">
                  <a:moveTo>
                    <a:pt x="91906" y="0"/>
                  </a:moveTo>
                  <a:lnTo>
                    <a:pt x="105217" y="0"/>
                  </a:lnTo>
                  <a:lnTo>
                    <a:pt x="105217" y="0"/>
                  </a:lnTo>
                  <a:cubicBezTo>
                    <a:pt x="106012" y="2827"/>
                    <a:pt x="106507" y="4517"/>
                    <a:pt x="106507" y="4517"/>
                  </a:cubicBezTo>
                  <a:cubicBezTo>
                    <a:pt x="106507" y="4517"/>
                    <a:pt x="106507" y="4517"/>
                    <a:pt x="107150" y="4517"/>
                  </a:cubicBezTo>
                  <a:cubicBezTo>
                    <a:pt x="107792" y="4517"/>
                    <a:pt x="108435" y="11894"/>
                    <a:pt x="109934" y="12597"/>
                  </a:cubicBezTo>
                  <a:cubicBezTo>
                    <a:pt x="111540" y="12948"/>
                    <a:pt x="113681" y="12597"/>
                    <a:pt x="118286" y="20676"/>
                  </a:cubicBezTo>
                  <a:cubicBezTo>
                    <a:pt x="122783" y="29107"/>
                    <a:pt x="117322" y="49481"/>
                    <a:pt x="114538" y="60371"/>
                  </a:cubicBezTo>
                  <a:cubicBezTo>
                    <a:pt x="111861" y="71261"/>
                    <a:pt x="114431" y="84259"/>
                    <a:pt x="109827" y="103579"/>
                  </a:cubicBezTo>
                  <a:cubicBezTo>
                    <a:pt x="105222" y="122900"/>
                    <a:pt x="100189" y="122900"/>
                    <a:pt x="98583" y="115171"/>
                  </a:cubicBezTo>
                  <a:cubicBezTo>
                    <a:pt x="96977" y="107092"/>
                    <a:pt x="100189" y="102877"/>
                    <a:pt x="101153" y="96905"/>
                  </a:cubicBezTo>
                  <a:cubicBezTo>
                    <a:pt x="102010" y="90582"/>
                    <a:pt x="102010" y="62479"/>
                    <a:pt x="102010" y="54048"/>
                  </a:cubicBezTo>
                  <a:cubicBezTo>
                    <a:pt x="102010" y="45969"/>
                    <a:pt x="99975" y="40699"/>
                    <a:pt x="99975" y="36484"/>
                  </a:cubicBezTo>
                  <a:cubicBezTo>
                    <a:pt x="99975" y="32269"/>
                    <a:pt x="98262" y="17164"/>
                    <a:pt x="95050" y="8381"/>
                  </a:cubicBezTo>
                  <a:cubicBezTo>
                    <a:pt x="94662" y="7284"/>
                    <a:pt x="94193" y="6005"/>
                    <a:pt x="93656" y="4575"/>
                  </a:cubicBezTo>
                  <a:close/>
                  <a:moveTo>
                    <a:pt x="16536" y="0"/>
                  </a:moveTo>
                  <a:lnTo>
                    <a:pt x="28710" y="0"/>
                  </a:lnTo>
                  <a:lnTo>
                    <a:pt x="28822" y="829"/>
                  </a:lnTo>
                  <a:cubicBezTo>
                    <a:pt x="29411" y="5922"/>
                    <a:pt x="29946" y="11016"/>
                    <a:pt x="30803" y="12597"/>
                  </a:cubicBezTo>
                  <a:cubicBezTo>
                    <a:pt x="32623" y="15758"/>
                    <a:pt x="33480" y="26648"/>
                    <a:pt x="37549" y="41753"/>
                  </a:cubicBezTo>
                  <a:cubicBezTo>
                    <a:pt x="41511" y="56858"/>
                    <a:pt x="36371" y="61425"/>
                    <a:pt x="25128" y="84258"/>
                  </a:cubicBezTo>
                  <a:cubicBezTo>
                    <a:pt x="13884" y="107092"/>
                    <a:pt x="1035" y="117982"/>
                    <a:pt x="178" y="106038"/>
                  </a:cubicBezTo>
                  <a:cubicBezTo>
                    <a:pt x="-570" y="94094"/>
                    <a:pt x="1035" y="86015"/>
                    <a:pt x="4997" y="79692"/>
                  </a:cubicBezTo>
                  <a:cubicBezTo>
                    <a:pt x="8959" y="73369"/>
                    <a:pt x="15919" y="30161"/>
                    <a:pt x="15919" y="30161"/>
                  </a:cubicBezTo>
                  <a:cubicBezTo>
                    <a:pt x="15919" y="30161"/>
                    <a:pt x="17204" y="23486"/>
                    <a:pt x="16561" y="16110"/>
                  </a:cubicBezTo>
                  <a:cubicBezTo>
                    <a:pt x="16240" y="12421"/>
                    <a:pt x="16267" y="7767"/>
                    <a:pt x="16374" y="4034"/>
                  </a:cubicBezTo>
                  <a:close/>
                </a:path>
              </a:pathLst>
            </a:custGeom>
            <a:solidFill>
              <a:srgbClr val="4CCD9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 name="Google Shape;42;p30"/>
            <p:cNvSpPr/>
            <p:nvPr/>
          </p:nvSpPr>
          <p:spPr>
            <a:xfrm>
              <a:off x="7885553" y="4740680"/>
              <a:ext cx="2331607" cy="727143"/>
            </a:xfrm>
            <a:custGeom>
              <a:avLst/>
              <a:gdLst/>
              <a:ahLst/>
              <a:cxnLst/>
              <a:rect l="l" t="t" r="r" b="b"/>
              <a:pathLst>
                <a:path w="120000" h="120000" extrusionOk="0">
                  <a:moveTo>
                    <a:pt x="60570" y="0"/>
                  </a:moveTo>
                  <a:lnTo>
                    <a:pt x="87911" y="0"/>
                  </a:lnTo>
                  <a:lnTo>
                    <a:pt x="88535" y="4632"/>
                  </a:lnTo>
                  <a:cubicBezTo>
                    <a:pt x="88802" y="6876"/>
                    <a:pt x="88965" y="8594"/>
                    <a:pt x="89006" y="9648"/>
                  </a:cubicBezTo>
                  <a:cubicBezTo>
                    <a:pt x="89334" y="18078"/>
                    <a:pt x="90430" y="20186"/>
                    <a:pt x="90430" y="20186"/>
                  </a:cubicBezTo>
                  <a:cubicBezTo>
                    <a:pt x="99412" y="33184"/>
                    <a:pt x="106422" y="60232"/>
                    <a:pt x="109818" y="78850"/>
                  </a:cubicBezTo>
                  <a:cubicBezTo>
                    <a:pt x="111940" y="90487"/>
                    <a:pt x="115902" y="105416"/>
                    <a:pt x="118575" y="114977"/>
                  </a:cubicBezTo>
                  <a:lnTo>
                    <a:pt x="120000" y="119999"/>
                  </a:lnTo>
                  <a:lnTo>
                    <a:pt x="106383" y="119999"/>
                  </a:lnTo>
                  <a:lnTo>
                    <a:pt x="106330" y="119863"/>
                  </a:lnTo>
                  <a:cubicBezTo>
                    <a:pt x="102273" y="109653"/>
                    <a:pt x="96153" y="95097"/>
                    <a:pt x="90649" y="82715"/>
                  </a:cubicBezTo>
                  <a:cubicBezTo>
                    <a:pt x="83310" y="65853"/>
                    <a:pt x="86267" y="72527"/>
                    <a:pt x="81995" y="68663"/>
                  </a:cubicBezTo>
                  <a:cubicBezTo>
                    <a:pt x="77833" y="64448"/>
                    <a:pt x="76080" y="45478"/>
                    <a:pt x="74875" y="41263"/>
                  </a:cubicBezTo>
                  <a:cubicBezTo>
                    <a:pt x="73780" y="37399"/>
                    <a:pt x="72575" y="33535"/>
                    <a:pt x="72575" y="33535"/>
                  </a:cubicBezTo>
                  <a:cubicBezTo>
                    <a:pt x="70480" y="27870"/>
                    <a:pt x="66429" y="16525"/>
                    <a:pt x="62183" y="4556"/>
                  </a:cubicBezTo>
                  <a:close/>
                  <a:moveTo>
                    <a:pt x="0" y="0"/>
                  </a:moveTo>
                  <a:lnTo>
                    <a:pt x="23537" y="0"/>
                  </a:lnTo>
                  <a:lnTo>
                    <a:pt x="23639" y="646"/>
                  </a:lnTo>
                  <a:cubicBezTo>
                    <a:pt x="25090" y="12370"/>
                    <a:pt x="25967" y="24402"/>
                    <a:pt x="26679" y="32481"/>
                  </a:cubicBezTo>
                  <a:cubicBezTo>
                    <a:pt x="28212" y="48640"/>
                    <a:pt x="38837" y="109763"/>
                    <a:pt x="38837" y="109763"/>
                  </a:cubicBezTo>
                  <a:cubicBezTo>
                    <a:pt x="38837" y="109763"/>
                    <a:pt x="38837" y="109763"/>
                    <a:pt x="39495" y="109061"/>
                  </a:cubicBezTo>
                  <a:cubicBezTo>
                    <a:pt x="40042" y="109851"/>
                    <a:pt x="40480" y="111520"/>
                    <a:pt x="40857" y="113627"/>
                  </a:cubicBezTo>
                  <a:lnTo>
                    <a:pt x="41735" y="120000"/>
                  </a:lnTo>
                  <a:lnTo>
                    <a:pt x="29282" y="120000"/>
                  </a:lnTo>
                  <a:lnTo>
                    <a:pt x="29308" y="119363"/>
                  </a:lnTo>
                  <a:cubicBezTo>
                    <a:pt x="29369" y="118194"/>
                    <a:pt x="29417" y="117492"/>
                    <a:pt x="29417" y="117492"/>
                  </a:cubicBezTo>
                  <a:cubicBezTo>
                    <a:pt x="29417" y="117492"/>
                    <a:pt x="19887" y="77797"/>
                    <a:pt x="13753" y="56368"/>
                  </a:cubicBezTo>
                  <a:cubicBezTo>
                    <a:pt x="9071" y="40561"/>
                    <a:pt x="4573" y="23765"/>
                    <a:pt x="398" y="2276"/>
                  </a:cubicBez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3" name="Google Shape;43;p30"/>
          <p:cNvSpPr txBox="1">
            <a:spLocks noGrp="1"/>
          </p:cNvSpPr>
          <p:nvPr>
            <p:ph type="body" idx="1"/>
          </p:nvPr>
        </p:nvSpPr>
        <p:spPr>
          <a:xfrm>
            <a:off x="6213747" y="1967242"/>
            <a:ext cx="5285919" cy="3749409"/>
          </a:xfrm>
          <a:prstGeom prst="rect">
            <a:avLst/>
          </a:prstGeom>
          <a:noFill/>
          <a:ln>
            <a:noFill/>
          </a:ln>
        </p:spPr>
        <p:txBody>
          <a:bodyPr spcFirstLastPara="1" wrap="square" lIns="0" tIns="45700" rIns="91425" bIns="4570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0"/>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p30"/>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45" name="Google Shape;45;p30"/>
          <p:cNvPicPr preferRelativeResize="0"/>
          <p:nvPr/>
        </p:nvPicPr>
        <p:blipFill rotWithShape="1">
          <a:blip r:embed="rId2">
            <a:alphaModFix/>
          </a:blip>
          <a:srcRect/>
          <a:stretch/>
        </p:blipFill>
        <p:spPr>
          <a:xfrm>
            <a:off x="383985" y="2388342"/>
            <a:ext cx="2408643" cy="249352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_Title+Content">
  <p:cSld name="8_Title+Content">
    <p:spTree>
      <p:nvGrpSpPr>
        <p:cNvPr id="1" name="Shape 677"/>
        <p:cNvGrpSpPr/>
        <p:nvPr/>
      </p:nvGrpSpPr>
      <p:grpSpPr>
        <a:xfrm>
          <a:off x="0" y="0"/>
          <a:ext cx="0" cy="0"/>
          <a:chOff x="0" y="0"/>
          <a:chExt cx="0" cy="0"/>
        </a:xfrm>
      </p:grpSpPr>
      <p:sp>
        <p:nvSpPr>
          <p:cNvPr id="678" name="Google Shape;678;p48"/>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79" name="Google Shape;679;p48"/>
          <p:cNvSpPr txBox="1">
            <a:spLocks noGrp="1"/>
          </p:cNvSpPr>
          <p:nvPr>
            <p:ph type="body" idx="1"/>
          </p:nvPr>
        </p:nvSpPr>
        <p:spPr>
          <a:xfrm>
            <a:off x="514351"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9"/>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0" name="Google Shape;680;p48"/>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800"/>
              <a:buNone/>
              <a:defRPr/>
            </a:lvl1pPr>
            <a:lvl2pPr marL="0" lvl="1" indent="0" algn="r">
              <a:lnSpc>
                <a:spcPct val="100000"/>
              </a:lnSpc>
              <a:spcBef>
                <a:spcPts val="0"/>
              </a:spcBef>
              <a:spcAft>
                <a:spcPts val="0"/>
              </a:spcAft>
              <a:buSzPts val="800"/>
              <a:buNone/>
              <a:defRPr/>
            </a:lvl2pPr>
            <a:lvl3pPr marL="0" lvl="2" indent="0" algn="r">
              <a:lnSpc>
                <a:spcPct val="100000"/>
              </a:lnSpc>
              <a:spcBef>
                <a:spcPts val="0"/>
              </a:spcBef>
              <a:spcAft>
                <a:spcPts val="0"/>
              </a:spcAft>
              <a:buSzPts val="800"/>
              <a:buNone/>
              <a:defRPr/>
            </a:lvl3pPr>
            <a:lvl4pPr marL="0" lvl="3" indent="0" algn="r">
              <a:lnSpc>
                <a:spcPct val="100000"/>
              </a:lnSpc>
              <a:spcBef>
                <a:spcPts val="0"/>
              </a:spcBef>
              <a:spcAft>
                <a:spcPts val="0"/>
              </a:spcAft>
              <a:buSzPts val="800"/>
              <a:buNone/>
              <a:defRPr/>
            </a:lvl4pPr>
            <a:lvl5pPr marL="0" lvl="4" indent="0" algn="r">
              <a:lnSpc>
                <a:spcPct val="100000"/>
              </a:lnSpc>
              <a:spcBef>
                <a:spcPts val="0"/>
              </a:spcBef>
              <a:spcAft>
                <a:spcPts val="0"/>
              </a:spcAft>
              <a:buSzPts val="800"/>
              <a:buNone/>
              <a:defRPr/>
            </a:lvl5pPr>
            <a:lvl6pPr marL="0" lvl="5" indent="0" algn="r">
              <a:lnSpc>
                <a:spcPct val="100000"/>
              </a:lnSpc>
              <a:spcBef>
                <a:spcPts val="0"/>
              </a:spcBef>
              <a:spcAft>
                <a:spcPts val="0"/>
              </a:spcAft>
              <a:buSzPts val="800"/>
              <a:buNone/>
              <a:defRPr/>
            </a:lvl6pPr>
            <a:lvl7pPr marL="0" lvl="6" indent="0" algn="r">
              <a:lnSpc>
                <a:spcPct val="100000"/>
              </a:lnSpc>
              <a:spcBef>
                <a:spcPts val="0"/>
              </a:spcBef>
              <a:spcAft>
                <a:spcPts val="0"/>
              </a:spcAft>
              <a:buSzPts val="800"/>
              <a:buNone/>
              <a:defRPr/>
            </a:lvl7pPr>
            <a:lvl8pPr marL="0" lvl="7" indent="0" algn="r">
              <a:lnSpc>
                <a:spcPct val="100000"/>
              </a:lnSpc>
              <a:spcBef>
                <a:spcPts val="0"/>
              </a:spcBef>
              <a:spcAft>
                <a:spcPts val="0"/>
              </a:spcAft>
              <a:buSzPts val="800"/>
              <a:buNone/>
              <a:defRPr/>
            </a:lvl8pPr>
            <a:lvl9pPr marL="0" lvl="8" indent="0" algn="r">
              <a:lnSpc>
                <a:spcPct val="100000"/>
              </a:lnSpc>
              <a:spcBef>
                <a:spcPts val="0"/>
              </a:spcBef>
              <a:spcAft>
                <a:spcPts val="0"/>
              </a:spcAft>
              <a:buSzPts val="8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Content">
  <p:cSld name="1_Title+Content">
    <p:spTree>
      <p:nvGrpSpPr>
        <p:cNvPr id="1" name="Shape 687"/>
        <p:cNvGrpSpPr/>
        <p:nvPr/>
      </p:nvGrpSpPr>
      <p:grpSpPr>
        <a:xfrm>
          <a:off x="0" y="0"/>
          <a:ext cx="0" cy="0"/>
          <a:chOff x="0" y="0"/>
          <a:chExt cx="0" cy="0"/>
        </a:xfrm>
      </p:grpSpPr>
      <p:sp>
        <p:nvSpPr>
          <p:cNvPr id="688" name="Google Shape;688;p26"/>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9" name="Google Shape;689;p26"/>
          <p:cNvSpPr txBox="1">
            <a:spLocks noGrp="1"/>
          </p:cNvSpPr>
          <p:nvPr>
            <p:ph type="body" idx="1"/>
          </p:nvPr>
        </p:nvSpPr>
        <p:spPr>
          <a:xfrm>
            <a:off x="514353" y="1304995"/>
            <a:ext cx="7334249" cy="4840828"/>
          </a:xfrm>
          <a:prstGeom prst="rect">
            <a:avLst/>
          </a:prstGeom>
          <a:noFill/>
          <a:ln>
            <a:noFill/>
          </a:ln>
        </p:spPr>
        <p:txBody>
          <a:bodyPr spcFirstLastPara="1" wrap="square" lIns="0" tIns="0" rIns="91425" bIns="45700" anchor="t" anchorCtr="0">
            <a:noAutofit/>
          </a:bodyPr>
          <a:lstStyle>
            <a:lvl1pPr marL="457200" marR="0" lvl="0" indent="-228600" algn="l" rtl="0">
              <a:lnSpc>
                <a:spcPct val="10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6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10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0" name="Google Shape;690;p26"/>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691" name="Google Shape;691;p26"/>
          <p:cNvPicPr preferRelativeResize="0"/>
          <p:nvPr/>
        </p:nvPicPr>
        <p:blipFill rotWithShape="1">
          <a:blip r:embed="rId2">
            <a:alphaModFix/>
          </a:blip>
          <a:srcRect/>
          <a:stretch/>
        </p:blipFill>
        <p:spPr>
          <a:xfrm>
            <a:off x="7647751" y="2653750"/>
            <a:ext cx="3712675" cy="357100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Content">
  <p:cSld name="Title+Content">
    <p:spTree>
      <p:nvGrpSpPr>
        <p:cNvPr id="1" name="Shape 692"/>
        <p:cNvGrpSpPr/>
        <p:nvPr/>
      </p:nvGrpSpPr>
      <p:grpSpPr>
        <a:xfrm>
          <a:off x="0" y="0"/>
          <a:ext cx="0" cy="0"/>
          <a:chOff x="0" y="0"/>
          <a:chExt cx="0" cy="0"/>
        </a:xfrm>
      </p:grpSpPr>
      <p:sp>
        <p:nvSpPr>
          <p:cNvPr id="693" name="Google Shape;693;p27"/>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94" name="Google Shape;694;p27"/>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lvl1pPr marL="457200" marR="0" lvl="0" indent="-228600" algn="l" rtl="0">
              <a:lnSpc>
                <a:spcPct val="10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6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100000"/>
              </a:lnSpc>
              <a:spcBef>
                <a:spcPts val="839"/>
              </a:spcBef>
              <a:spcAft>
                <a:spcPts val="0"/>
              </a:spcAft>
              <a:buClr>
                <a:schemeClr val="dk1"/>
              </a:buClr>
              <a:buSzPts val="1500"/>
              <a:buFont typeface="Noto Sans Symbols"/>
              <a:buChar char="→"/>
              <a:defRPr sz="1600" b="0" i="0" u="none" strike="noStrike" cap="none">
                <a:solidFill>
                  <a:schemeClr val="dk1"/>
                </a:solidFill>
                <a:latin typeface="Arial"/>
                <a:ea typeface="Arial"/>
                <a:cs typeface="Arial"/>
                <a:sym typeface="Arial"/>
              </a:defRPr>
            </a:lvl4pPr>
            <a:lvl5pPr marL="2286000" marR="0" lvl="4" indent="-298450"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5" name="Google Shape;695;p27"/>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RunningMan-Infographic">
  <p:cSld name="1_RunningMan-Infographic">
    <p:spTree>
      <p:nvGrpSpPr>
        <p:cNvPr id="1" name="Shape 696"/>
        <p:cNvGrpSpPr/>
        <p:nvPr/>
      </p:nvGrpSpPr>
      <p:grpSpPr>
        <a:xfrm>
          <a:off x="0" y="0"/>
          <a:ext cx="0" cy="0"/>
          <a:chOff x="0" y="0"/>
          <a:chExt cx="0" cy="0"/>
        </a:xfrm>
      </p:grpSpPr>
      <p:sp>
        <p:nvSpPr>
          <p:cNvPr id="697" name="Google Shape;697;p28"/>
          <p:cNvSpPr/>
          <p:nvPr/>
        </p:nvSpPr>
        <p:spPr>
          <a:xfrm>
            <a:off x="2" y="1684290"/>
            <a:ext cx="12191999" cy="4085572"/>
          </a:xfrm>
          <a:prstGeom prst="rect">
            <a:avLst/>
          </a:prstGeom>
          <a:solidFill>
            <a:srgbClr val="1CC083">
              <a:alpha val="3647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98" name="Google Shape;698;p28"/>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99" name="Google Shape;699;p28"/>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700" name="Google Shape;700;p28"/>
          <p:cNvPicPr preferRelativeResize="0"/>
          <p:nvPr/>
        </p:nvPicPr>
        <p:blipFill rotWithShape="1">
          <a:blip r:embed="rId2">
            <a:alphaModFix/>
          </a:blip>
          <a:srcRect/>
          <a:stretch/>
        </p:blipFill>
        <p:spPr>
          <a:xfrm>
            <a:off x="519508" y="1921829"/>
            <a:ext cx="3232360" cy="3589147"/>
          </a:xfrm>
          <a:prstGeom prst="rect">
            <a:avLst/>
          </a:prstGeom>
          <a:noFill/>
          <a:ln>
            <a:noFill/>
          </a:ln>
        </p:spPr>
      </p:pic>
      <p:sp>
        <p:nvSpPr>
          <p:cNvPr id="701" name="Google Shape;701;p28"/>
          <p:cNvSpPr/>
          <p:nvPr/>
        </p:nvSpPr>
        <p:spPr>
          <a:xfrm>
            <a:off x="-18853" y="5769859"/>
            <a:ext cx="12210853" cy="218688"/>
          </a:xfrm>
          <a:prstGeom prst="rect">
            <a:avLst/>
          </a:prstGeom>
          <a:solidFill>
            <a:srgbClr val="647486">
              <a:alpha val="6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702" name="Google Shape;702;p28"/>
          <p:cNvPicPr preferRelativeResize="0"/>
          <p:nvPr/>
        </p:nvPicPr>
        <p:blipFill rotWithShape="1">
          <a:blip r:embed="rId3">
            <a:alphaModFix/>
          </a:blip>
          <a:srcRect/>
          <a:stretch/>
        </p:blipFill>
        <p:spPr>
          <a:xfrm>
            <a:off x="770592" y="1921828"/>
            <a:ext cx="771525" cy="1457325"/>
          </a:xfrm>
          <a:prstGeom prst="rect">
            <a:avLst/>
          </a:prstGeom>
          <a:noFill/>
          <a:ln>
            <a:noFill/>
          </a:ln>
        </p:spPr>
      </p:pic>
      <p:sp>
        <p:nvSpPr>
          <p:cNvPr id="703" name="Google Shape;703;p28"/>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0"/>
              </a:spcBef>
              <a:spcAft>
                <a:spcPts val="0"/>
              </a:spcAft>
              <a:buClr>
                <a:srgbClr val="000000"/>
              </a:buClr>
              <a:buSzPts val="1800"/>
              <a:buFont typeface="Arial"/>
              <a:buAutoNum type="arabicPeriod"/>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600"/>
              </a:spcBef>
              <a:spcAft>
                <a:spcPts val="0"/>
              </a:spcAft>
              <a:buClr>
                <a:srgbClr val="000000"/>
              </a:buClr>
              <a:buSzPts val="1800"/>
              <a:buFont typeface="Arial"/>
              <a:buAutoNum type="alphaUcParenR"/>
              <a:defRPr sz="1800" b="1" i="0" u="none" strike="noStrike" cap="none">
                <a:solidFill>
                  <a:srgbClr val="000000"/>
                </a:solidFill>
                <a:latin typeface="Arial"/>
                <a:ea typeface="Arial"/>
                <a:cs typeface="Arial"/>
                <a:sym typeface="Arial"/>
              </a:defRPr>
            </a:lvl2pPr>
            <a:lvl3pPr marL="1371600" marR="0" lvl="2" indent="-228600" algn="l" rtl="0">
              <a:lnSpc>
                <a:spcPct val="100000"/>
              </a:lnSpc>
              <a:spcBef>
                <a:spcPts val="200"/>
              </a:spcBef>
              <a:spcAft>
                <a:spcPts val="0"/>
              </a:spcAft>
              <a:buSzPts val="1400"/>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0_RunningMan-Infographic">
  <p:cSld name="20_RunningMan-Infographic">
    <p:spTree>
      <p:nvGrpSpPr>
        <p:cNvPr id="1" name="Shape 704"/>
        <p:cNvGrpSpPr/>
        <p:nvPr/>
      </p:nvGrpSpPr>
      <p:grpSpPr>
        <a:xfrm>
          <a:off x="0" y="0"/>
          <a:ext cx="0" cy="0"/>
          <a:chOff x="0" y="0"/>
          <a:chExt cx="0" cy="0"/>
        </a:xfrm>
      </p:grpSpPr>
      <p:sp>
        <p:nvSpPr>
          <p:cNvPr id="705" name="Google Shape;705;p29"/>
          <p:cNvSpPr/>
          <p:nvPr/>
        </p:nvSpPr>
        <p:spPr>
          <a:xfrm>
            <a:off x="1" y="1684289"/>
            <a:ext cx="12191999" cy="4085572"/>
          </a:xfrm>
          <a:prstGeom prst="rect">
            <a:avLst/>
          </a:prstGeom>
          <a:solidFill>
            <a:srgbClr val="1CC083">
              <a:alpha val="3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sp>
        <p:nvSpPr>
          <p:cNvPr id="706" name="Google Shape;706;p29"/>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9"/>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800"/>
              <a:buNone/>
              <a:defRPr/>
            </a:lvl1pPr>
            <a:lvl2pPr marL="0" lvl="1" indent="0" algn="r">
              <a:lnSpc>
                <a:spcPct val="100000"/>
              </a:lnSpc>
              <a:spcBef>
                <a:spcPts val="0"/>
              </a:spcBef>
              <a:spcAft>
                <a:spcPts val="0"/>
              </a:spcAft>
              <a:buSzPts val="800"/>
              <a:buNone/>
              <a:defRPr/>
            </a:lvl2pPr>
            <a:lvl3pPr marL="0" lvl="2" indent="0" algn="r">
              <a:lnSpc>
                <a:spcPct val="100000"/>
              </a:lnSpc>
              <a:spcBef>
                <a:spcPts val="0"/>
              </a:spcBef>
              <a:spcAft>
                <a:spcPts val="0"/>
              </a:spcAft>
              <a:buSzPts val="800"/>
              <a:buNone/>
              <a:defRPr/>
            </a:lvl3pPr>
            <a:lvl4pPr marL="0" lvl="3" indent="0" algn="r">
              <a:lnSpc>
                <a:spcPct val="100000"/>
              </a:lnSpc>
              <a:spcBef>
                <a:spcPts val="0"/>
              </a:spcBef>
              <a:spcAft>
                <a:spcPts val="0"/>
              </a:spcAft>
              <a:buSzPts val="800"/>
              <a:buNone/>
              <a:defRPr/>
            </a:lvl4pPr>
            <a:lvl5pPr marL="0" lvl="4" indent="0" algn="r">
              <a:lnSpc>
                <a:spcPct val="100000"/>
              </a:lnSpc>
              <a:spcBef>
                <a:spcPts val="0"/>
              </a:spcBef>
              <a:spcAft>
                <a:spcPts val="0"/>
              </a:spcAft>
              <a:buSzPts val="800"/>
              <a:buNone/>
              <a:defRPr/>
            </a:lvl5pPr>
            <a:lvl6pPr marL="0" lvl="5" indent="0" algn="r">
              <a:lnSpc>
                <a:spcPct val="100000"/>
              </a:lnSpc>
              <a:spcBef>
                <a:spcPts val="0"/>
              </a:spcBef>
              <a:spcAft>
                <a:spcPts val="0"/>
              </a:spcAft>
              <a:buSzPts val="800"/>
              <a:buNone/>
              <a:defRPr/>
            </a:lvl6pPr>
            <a:lvl7pPr marL="0" lvl="6" indent="0" algn="r">
              <a:lnSpc>
                <a:spcPct val="100000"/>
              </a:lnSpc>
              <a:spcBef>
                <a:spcPts val="0"/>
              </a:spcBef>
              <a:spcAft>
                <a:spcPts val="0"/>
              </a:spcAft>
              <a:buSzPts val="800"/>
              <a:buNone/>
              <a:defRPr/>
            </a:lvl7pPr>
            <a:lvl8pPr marL="0" lvl="7" indent="0" algn="r">
              <a:lnSpc>
                <a:spcPct val="100000"/>
              </a:lnSpc>
              <a:spcBef>
                <a:spcPts val="0"/>
              </a:spcBef>
              <a:spcAft>
                <a:spcPts val="0"/>
              </a:spcAft>
              <a:buSzPts val="800"/>
              <a:buNone/>
              <a:defRPr/>
            </a:lvl8pPr>
            <a:lvl9pPr marL="0" lvl="8" indent="0" algn="r">
              <a:lnSpc>
                <a:spcPct val="100000"/>
              </a:lnSpc>
              <a:spcBef>
                <a:spcPts val="0"/>
              </a:spcBef>
              <a:spcAft>
                <a:spcPts val="0"/>
              </a:spcAft>
              <a:buSzPts val="800"/>
              <a:buNone/>
              <a:defRPr/>
            </a:lvl9pPr>
          </a:lstStyle>
          <a:p>
            <a:pPr marL="0" lvl="0" indent="0" algn="r" rtl="0">
              <a:spcBef>
                <a:spcPts val="0"/>
              </a:spcBef>
              <a:spcAft>
                <a:spcPts val="0"/>
              </a:spcAft>
              <a:buNone/>
            </a:pPr>
            <a:fld id="{00000000-1234-1234-1234-123412341234}" type="slidenum">
              <a:rPr lang="en"/>
              <a:t>‹#›</a:t>
            </a:fld>
            <a:endParaRPr/>
          </a:p>
        </p:txBody>
      </p:sp>
      <p:pic>
        <p:nvPicPr>
          <p:cNvPr id="708" name="Google Shape;708;p29"/>
          <p:cNvPicPr preferRelativeResize="0"/>
          <p:nvPr/>
        </p:nvPicPr>
        <p:blipFill rotWithShape="1">
          <a:blip r:embed="rId2">
            <a:alphaModFix/>
          </a:blip>
          <a:srcRect/>
          <a:stretch/>
        </p:blipFill>
        <p:spPr>
          <a:xfrm>
            <a:off x="519508" y="1921829"/>
            <a:ext cx="3232360" cy="3589147"/>
          </a:xfrm>
          <a:prstGeom prst="rect">
            <a:avLst/>
          </a:prstGeom>
          <a:noFill/>
          <a:ln>
            <a:noFill/>
          </a:ln>
        </p:spPr>
      </p:pic>
      <p:sp>
        <p:nvSpPr>
          <p:cNvPr id="709" name="Google Shape;709;p29"/>
          <p:cNvSpPr/>
          <p:nvPr/>
        </p:nvSpPr>
        <p:spPr>
          <a:xfrm>
            <a:off x="-18853" y="5769859"/>
            <a:ext cx="12210853" cy="218688"/>
          </a:xfrm>
          <a:prstGeom prst="rect">
            <a:avLst/>
          </a:prstGeom>
          <a:solidFill>
            <a:srgbClr val="647486">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pic>
        <p:nvPicPr>
          <p:cNvPr id="710" name="Google Shape;710;p29"/>
          <p:cNvPicPr preferRelativeResize="0"/>
          <p:nvPr/>
        </p:nvPicPr>
        <p:blipFill rotWithShape="1">
          <a:blip r:embed="rId3">
            <a:alphaModFix/>
          </a:blip>
          <a:srcRect/>
          <a:stretch/>
        </p:blipFill>
        <p:spPr>
          <a:xfrm>
            <a:off x="770592" y="1921828"/>
            <a:ext cx="771525" cy="1457325"/>
          </a:xfrm>
          <a:prstGeom prst="rect">
            <a:avLst/>
          </a:prstGeom>
          <a:noFill/>
          <a:ln>
            <a:noFill/>
          </a:ln>
        </p:spPr>
      </p:pic>
      <p:sp>
        <p:nvSpPr>
          <p:cNvPr id="711" name="Google Shape;711;p29"/>
          <p:cNvSpPr txBox="1">
            <a:spLocks noGrp="1"/>
          </p:cNvSpPr>
          <p:nvPr>
            <p:ph type="body" idx="1"/>
          </p:nvPr>
        </p:nvSpPr>
        <p:spPr>
          <a:xfrm>
            <a:off x="4809151" y="1852368"/>
            <a:ext cx="6690515" cy="3749411"/>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0"/>
              </a:spcBef>
              <a:spcAft>
                <a:spcPts val="0"/>
              </a:spcAft>
              <a:buClr>
                <a:srgbClr val="000000"/>
              </a:buClr>
              <a:buSzPts val="1800"/>
              <a:buFont typeface="Arial"/>
              <a:buAutoNum type="arabicPeriod"/>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900"/>
              </a:spcBef>
              <a:spcAft>
                <a:spcPts val="0"/>
              </a:spcAft>
              <a:buClr>
                <a:srgbClr val="000000"/>
              </a:buClr>
              <a:buSzPts val="1800"/>
              <a:buFont typeface="Arial"/>
              <a:buAutoNum type="alphaUcParenR"/>
              <a:defRPr sz="1800" b="1"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hone_01">
  <p:cSld name="Phone_01">
    <p:spTree>
      <p:nvGrpSpPr>
        <p:cNvPr id="1" name="Shape 712"/>
        <p:cNvGrpSpPr/>
        <p:nvPr/>
      </p:nvGrpSpPr>
      <p:grpSpPr>
        <a:xfrm>
          <a:off x="0" y="0"/>
          <a:ext cx="0" cy="0"/>
          <a:chOff x="0" y="0"/>
          <a:chExt cx="0" cy="0"/>
        </a:xfrm>
      </p:grpSpPr>
      <p:sp>
        <p:nvSpPr>
          <p:cNvPr id="713" name="Google Shape;713;p49"/>
          <p:cNvSpPr>
            <a:spLocks noGrp="1"/>
          </p:cNvSpPr>
          <p:nvPr>
            <p:ph type="pic" idx="2"/>
          </p:nvPr>
        </p:nvSpPr>
        <p:spPr>
          <a:xfrm>
            <a:off x="5652253" y="1975486"/>
            <a:ext cx="1790587" cy="3183847"/>
          </a:xfrm>
          <a:prstGeom prst="rect">
            <a:avLst/>
          </a:prstGeom>
          <a:solidFill>
            <a:srgbClr val="F7F7F7"/>
          </a:solid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4" name="Google Shape;714;p49"/>
          <p:cNvSpPr>
            <a:spLocks noGrp="1"/>
          </p:cNvSpPr>
          <p:nvPr>
            <p:ph type="pic" idx="3"/>
          </p:nvPr>
        </p:nvSpPr>
        <p:spPr>
          <a:xfrm>
            <a:off x="4468897" y="2177863"/>
            <a:ext cx="1790587" cy="3183847"/>
          </a:xfrm>
          <a:prstGeom prst="rect">
            <a:avLst/>
          </a:prstGeom>
          <a:solidFill>
            <a:srgbClr val="F7F7F7"/>
          </a:solid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5" name="Google Shape;715;p49"/>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Content+ImageFull">
  <p:cSld name="Title+Content+ImageFull">
    <p:spTree>
      <p:nvGrpSpPr>
        <p:cNvPr id="1" name="Shape 716"/>
        <p:cNvGrpSpPr/>
        <p:nvPr/>
      </p:nvGrpSpPr>
      <p:grpSpPr>
        <a:xfrm>
          <a:off x="0" y="0"/>
          <a:ext cx="0" cy="0"/>
          <a:chOff x="0" y="0"/>
          <a:chExt cx="0" cy="0"/>
        </a:xfrm>
      </p:grpSpPr>
      <p:sp>
        <p:nvSpPr>
          <p:cNvPr id="717" name="Google Shape;717;p50"/>
          <p:cNvSpPr txBox="1">
            <a:spLocks noGrp="1"/>
          </p:cNvSpPr>
          <p:nvPr>
            <p:ph type="title"/>
          </p:nvPr>
        </p:nvSpPr>
        <p:spPr>
          <a:xfrm>
            <a:off x="208636" y="633247"/>
            <a:ext cx="10984645"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18" name="Google Shape;718;p50"/>
          <p:cNvSpPr txBox="1">
            <a:spLocks noGrp="1"/>
          </p:cNvSpPr>
          <p:nvPr>
            <p:ph type="body" idx="1"/>
          </p:nvPr>
        </p:nvSpPr>
        <p:spPr>
          <a:xfrm>
            <a:off x="514351" y="1304995"/>
            <a:ext cx="5323743"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839"/>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839"/>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9" name="Google Shape;719;p50"/>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20" name="Google Shape;720;p50"/>
          <p:cNvSpPr>
            <a:spLocks noGrp="1"/>
          </p:cNvSpPr>
          <p:nvPr>
            <p:ph type="pic" idx="2"/>
          </p:nvPr>
        </p:nvSpPr>
        <p:spPr>
          <a:xfrm>
            <a:off x="6096000" y="1292225"/>
            <a:ext cx="5096608" cy="4835525"/>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Content+Image">
  <p:cSld name="Title+Content+Image">
    <p:spTree>
      <p:nvGrpSpPr>
        <p:cNvPr id="1" name="Shape 721"/>
        <p:cNvGrpSpPr/>
        <p:nvPr/>
      </p:nvGrpSpPr>
      <p:grpSpPr>
        <a:xfrm>
          <a:off x="0" y="0"/>
          <a:ext cx="0" cy="0"/>
          <a:chOff x="0" y="0"/>
          <a:chExt cx="0" cy="0"/>
        </a:xfrm>
      </p:grpSpPr>
      <p:sp>
        <p:nvSpPr>
          <p:cNvPr id="722" name="Google Shape;722;p51"/>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23" name="Google Shape;723;p51"/>
          <p:cNvSpPr txBox="1">
            <a:spLocks noGrp="1"/>
          </p:cNvSpPr>
          <p:nvPr>
            <p:ph type="body" idx="1"/>
          </p:nvPr>
        </p:nvSpPr>
        <p:spPr>
          <a:xfrm>
            <a:off x="514351"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839"/>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839"/>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4" name="Google Shape;724;p51"/>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25" name="Google Shape;725;p51"/>
          <p:cNvSpPr>
            <a:spLocks noGrp="1"/>
          </p:cNvSpPr>
          <p:nvPr>
            <p:ph type="pic" idx="2"/>
          </p:nvPr>
        </p:nvSpPr>
        <p:spPr>
          <a:xfrm>
            <a:off x="8354663" y="3279532"/>
            <a:ext cx="3322988" cy="286568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6"/>
        <p:cNvGrpSpPr/>
        <p:nvPr/>
      </p:nvGrpSpPr>
      <p:grpSpPr>
        <a:xfrm>
          <a:off x="0" y="0"/>
          <a:ext cx="0" cy="0"/>
          <a:chOff x="0" y="0"/>
          <a:chExt cx="0" cy="0"/>
        </a:xfrm>
      </p:grpSpPr>
      <p:sp>
        <p:nvSpPr>
          <p:cNvPr id="727" name="Google Shape;727;p52"/>
          <p:cNvSpPr txBox="1">
            <a:spLocks noGrp="1"/>
          </p:cNvSpPr>
          <p:nvPr>
            <p:ph type="title"/>
          </p:nvPr>
        </p:nvSpPr>
        <p:spPr>
          <a:xfrm>
            <a:off x="560327" y="246384"/>
            <a:ext cx="10515600" cy="55020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28" name="Google Shape;728;p52"/>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9"/>
        <p:cNvGrpSpPr/>
        <p:nvPr/>
      </p:nvGrpSpPr>
      <p:grpSpPr>
        <a:xfrm>
          <a:off x="0" y="0"/>
          <a:ext cx="0" cy="0"/>
          <a:chOff x="0" y="0"/>
          <a:chExt cx="0" cy="0"/>
        </a:xfrm>
      </p:grpSpPr>
      <p:sp>
        <p:nvSpPr>
          <p:cNvPr id="730" name="Google Shape;730;p53"/>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of-Module">
  <p:cSld name="End-of-Module">
    <p:spTree>
      <p:nvGrpSpPr>
        <p:cNvPr id="1" name="Shape 46"/>
        <p:cNvGrpSpPr/>
        <p:nvPr/>
      </p:nvGrpSpPr>
      <p:grpSpPr>
        <a:xfrm>
          <a:off x="0" y="0"/>
          <a:ext cx="0" cy="0"/>
          <a:chOff x="0" y="0"/>
          <a:chExt cx="0" cy="0"/>
        </a:xfrm>
      </p:grpSpPr>
      <p:grpSp>
        <p:nvGrpSpPr>
          <p:cNvPr id="47" name="Google Shape;47;p31"/>
          <p:cNvGrpSpPr/>
          <p:nvPr/>
        </p:nvGrpSpPr>
        <p:grpSpPr>
          <a:xfrm>
            <a:off x="0" y="10615"/>
            <a:ext cx="12065854" cy="6847385"/>
            <a:chOff x="-3134" y="5309"/>
            <a:chExt cx="12185707" cy="6847385"/>
          </a:xfrm>
        </p:grpSpPr>
        <p:pic>
          <p:nvPicPr>
            <p:cNvPr id="48" name="Google Shape;48;p31"/>
            <p:cNvPicPr preferRelativeResize="0"/>
            <p:nvPr/>
          </p:nvPicPr>
          <p:blipFill rotWithShape="1">
            <a:blip r:embed="rId2">
              <a:alphaModFix/>
            </a:blip>
            <a:srcRect/>
            <a:stretch/>
          </p:blipFill>
          <p:spPr>
            <a:xfrm>
              <a:off x="-3134" y="5309"/>
              <a:ext cx="12185707" cy="6847385"/>
            </a:xfrm>
            <a:prstGeom prst="rect">
              <a:avLst/>
            </a:prstGeom>
            <a:noFill/>
            <a:ln>
              <a:noFill/>
            </a:ln>
          </p:spPr>
        </p:pic>
        <p:pic>
          <p:nvPicPr>
            <p:cNvPr id="49" name="Google Shape;49;p31"/>
            <p:cNvPicPr preferRelativeResize="0"/>
            <p:nvPr/>
          </p:nvPicPr>
          <p:blipFill rotWithShape="1">
            <a:blip r:embed="rId2">
              <a:alphaModFix/>
            </a:blip>
            <a:srcRect l="16944" t="3807" r="69822" b="85267"/>
            <a:stretch/>
          </p:blipFill>
          <p:spPr>
            <a:xfrm>
              <a:off x="249382" y="216129"/>
              <a:ext cx="1612670" cy="748147"/>
            </a:xfrm>
            <a:prstGeom prst="rect">
              <a:avLst/>
            </a:prstGeom>
            <a:noFill/>
            <a:ln>
              <a:noFill/>
            </a:ln>
          </p:spPr>
        </p:pic>
        <p:sp>
          <p:nvSpPr>
            <p:cNvPr id="50" name="Google Shape;50;p31"/>
            <p:cNvSpPr/>
            <p:nvPr/>
          </p:nvSpPr>
          <p:spPr>
            <a:xfrm>
              <a:off x="2044931" y="266007"/>
              <a:ext cx="1878676" cy="71489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grpSp>
      <p:pic>
        <p:nvPicPr>
          <p:cNvPr id="51" name="Google Shape;51;p31"/>
          <p:cNvPicPr preferRelativeResize="0"/>
          <p:nvPr/>
        </p:nvPicPr>
        <p:blipFill rotWithShape="1">
          <a:blip r:embed="rId2">
            <a:alphaModFix/>
          </a:blip>
          <a:srcRect t="16942"/>
          <a:stretch/>
        </p:blipFill>
        <p:spPr>
          <a:xfrm>
            <a:off x="-3134" y="1165412"/>
            <a:ext cx="12185707" cy="5687283"/>
          </a:xfrm>
          <a:prstGeom prst="rect">
            <a:avLst/>
          </a:prstGeom>
          <a:noFill/>
          <a:ln>
            <a:noFill/>
          </a:ln>
        </p:spPr>
      </p:pic>
      <p:sp>
        <p:nvSpPr>
          <p:cNvPr id="52" name="Google Shape;52;p31"/>
          <p:cNvSpPr/>
          <p:nvPr/>
        </p:nvSpPr>
        <p:spPr>
          <a:xfrm>
            <a:off x="0" y="1447590"/>
            <a:ext cx="12192000" cy="1491049"/>
          </a:xfrm>
          <a:prstGeom prst="rect">
            <a:avLst/>
          </a:prstGeom>
          <a:solidFill>
            <a:srgbClr val="F2F2F2">
              <a:alpha val="43921"/>
            </a:srgbClr>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3" name="Google Shape;53;p31"/>
          <p:cNvSpPr/>
          <p:nvPr/>
        </p:nvSpPr>
        <p:spPr>
          <a:xfrm>
            <a:off x="12075285" y="1449585"/>
            <a:ext cx="116719" cy="1489055"/>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
        <p:nvSpPr>
          <p:cNvPr id="54" name="Google Shape;54;p31"/>
          <p:cNvSpPr txBox="1"/>
          <p:nvPr/>
        </p:nvSpPr>
        <p:spPr>
          <a:xfrm>
            <a:off x="571927" y="1713956"/>
            <a:ext cx="11192183" cy="70788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3200"/>
              <a:buFont typeface="Arial"/>
              <a:buNone/>
            </a:pPr>
            <a:r>
              <a:rPr lang="en" sz="3200" b="0" i="0" u="none" strike="noStrike" cap="none">
                <a:solidFill>
                  <a:srgbClr val="000000"/>
                </a:solidFill>
                <a:latin typeface="Arial"/>
                <a:ea typeface="Arial"/>
                <a:cs typeface="Arial"/>
                <a:sym typeface="Arial"/>
              </a:rPr>
              <a:t>End of Module</a:t>
            </a:r>
            <a:endParaRPr sz="1400" b="0" i="0" u="none" strike="noStrike" cap="none">
              <a:solidFill>
                <a:srgbClr val="000000"/>
              </a:solidFill>
              <a:latin typeface="Arial"/>
              <a:ea typeface="Arial"/>
              <a:cs typeface="Arial"/>
              <a:sym typeface="Arial"/>
            </a:endParaRPr>
          </a:p>
        </p:txBody>
      </p:sp>
      <p:sp>
        <p:nvSpPr>
          <p:cNvPr id="55" name="Google Shape;55;p31"/>
          <p:cNvSpPr txBox="1">
            <a:spLocks noGrp="1"/>
          </p:cNvSpPr>
          <p:nvPr>
            <p:ph type="body" idx="1"/>
          </p:nvPr>
        </p:nvSpPr>
        <p:spPr>
          <a:xfrm>
            <a:off x="571927" y="2422525"/>
            <a:ext cx="11192181" cy="40005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31"/>
          <p:cNvSpPr/>
          <p:nvPr/>
        </p:nvSpPr>
        <p:spPr>
          <a:xfrm>
            <a:off x="2044931" y="266008"/>
            <a:ext cx="1878676" cy="71489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54_Title+Content">
  <p:cSld name="54_Title+Content">
    <p:spTree>
      <p:nvGrpSpPr>
        <p:cNvPr id="1" name="Shape 731"/>
        <p:cNvGrpSpPr/>
        <p:nvPr/>
      </p:nvGrpSpPr>
      <p:grpSpPr>
        <a:xfrm>
          <a:off x="0" y="0"/>
          <a:ext cx="0" cy="0"/>
          <a:chOff x="0" y="0"/>
          <a:chExt cx="0" cy="0"/>
        </a:xfrm>
      </p:grpSpPr>
      <p:sp>
        <p:nvSpPr>
          <p:cNvPr id="732" name="Google Shape;732;p54"/>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3" name="Google Shape;733;p54"/>
          <p:cNvSpPr txBox="1">
            <a:spLocks noGrp="1"/>
          </p:cNvSpPr>
          <p:nvPr>
            <p:ph type="body" idx="1"/>
          </p:nvPr>
        </p:nvSpPr>
        <p:spPr>
          <a:xfrm>
            <a:off x="514351"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9"/>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4" name="Google Shape;734;p54"/>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800"/>
              <a:buNone/>
              <a:defRPr/>
            </a:lvl1pPr>
            <a:lvl2pPr marL="0" lvl="1" indent="0" algn="r">
              <a:lnSpc>
                <a:spcPct val="100000"/>
              </a:lnSpc>
              <a:spcBef>
                <a:spcPts val="0"/>
              </a:spcBef>
              <a:spcAft>
                <a:spcPts val="0"/>
              </a:spcAft>
              <a:buSzPts val="800"/>
              <a:buNone/>
              <a:defRPr/>
            </a:lvl2pPr>
            <a:lvl3pPr marL="0" lvl="2" indent="0" algn="r">
              <a:lnSpc>
                <a:spcPct val="100000"/>
              </a:lnSpc>
              <a:spcBef>
                <a:spcPts val="0"/>
              </a:spcBef>
              <a:spcAft>
                <a:spcPts val="0"/>
              </a:spcAft>
              <a:buSzPts val="800"/>
              <a:buNone/>
              <a:defRPr/>
            </a:lvl3pPr>
            <a:lvl4pPr marL="0" lvl="3" indent="0" algn="r">
              <a:lnSpc>
                <a:spcPct val="100000"/>
              </a:lnSpc>
              <a:spcBef>
                <a:spcPts val="0"/>
              </a:spcBef>
              <a:spcAft>
                <a:spcPts val="0"/>
              </a:spcAft>
              <a:buSzPts val="800"/>
              <a:buNone/>
              <a:defRPr/>
            </a:lvl4pPr>
            <a:lvl5pPr marL="0" lvl="4" indent="0" algn="r">
              <a:lnSpc>
                <a:spcPct val="100000"/>
              </a:lnSpc>
              <a:spcBef>
                <a:spcPts val="0"/>
              </a:spcBef>
              <a:spcAft>
                <a:spcPts val="0"/>
              </a:spcAft>
              <a:buSzPts val="800"/>
              <a:buNone/>
              <a:defRPr/>
            </a:lvl5pPr>
            <a:lvl6pPr marL="0" lvl="5" indent="0" algn="r">
              <a:lnSpc>
                <a:spcPct val="100000"/>
              </a:lnSpc>
              <a:spcBef>
                <a:spcPts val="0"/>
              </a:spcBef>
              <a:spcAft>
                <a:spcPts val="0"/>
              </a:spcAft>
              <a:buSzPts val="800"/>
              <a:buNone/>
              <a:defRPr/>
            </a:lvl6pPr>
            <a:lvl7pPr marL="0" lvl="6" indent="0" algn="r">
              <a:lnSpc>
                <a:spcPct val="100000"/>
              </a:lnSpc>
              <a:spcBef>
                <a:spcPts val="0"/>
              </a:spcBef>
              <a:spcAft>
                <a:spcPts val="0"/>
              </a:spcAft>
              <a:buSzPts val="800"/>
              <a:buNone/>
              <a:defRPr/>
            </a:lvl7pPr>
            <a:lvl8pPr marL="0" lvl="7" indent="0" algn="r">
              <a:lnSpc>
                <a:spcPct val="100000"/>
              </a:lnSpc>
              <a:spcBef>
                <a:spcPts val="0"/>
              </a:spcBef>
              <a:spcAft>
                <a:spcPts val="0"/>
              </a:spcAft>
              <a:buSzPts val="800"/>
              <a:buNone/>
              <a:defRPr/>
            </a:lvl8pPr>
            <a:lvl9pPr marL="0" lvl="8" indent="0" algn="r">
              <a:lnSpc>
                <a:spcPct val="100000"/>
              </a:lnSpc>
              <a:spcBef>
                <a:spcPts val="0"/>
              </a:spcBef>
              <a:spcAft>
                <a:spcPts val="0"/>
              </a:spcAft>
              <a:buSzPts val="8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79_Title+Content">
  <p:cSld name="79_Title+Content">
    <p:spTree>
      <p:nvGrpSpPr>
        <p:cNvPr id="1" name="Shape 735"/>
        <p:cNvGrpSpPr/>
        <p:nvPr/>
      </p:nvGrpSpPr>
      <p:grpSpPr>
        <a:xfrm>
          <a:off x="0" y="0"/>
          <a:ext cx="0" cy="0"/>
          <a:chOff x="0" y="0"/>
          <a:chExt cx="0" cy="0"/>
        </a:xfrm>
      </p:grpSpPr>
      <p:sp>
        <p:nvSpPr>
          <p:cNvPr id="736" name="Google Shape;736;p55"/>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7" name="Google Shape;737;p55"/>
          <p:cNvSpPr txBox="1">
            <a:spLocks noGrp="1"/>
          </p:cNvSpPr>
          <p:nvPr>
            <p:ph type="body" idx="1"/>
          </p:nvPr>
        </p:nvSpPr>
        <p:spPr>
          <a:xfrm>
            <a:off x="514351"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9"/>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8" name="Google Shape;738;p55"/>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800"/>
              <a:buNone/>
              <a:defRPr/>
            </a:lvl1pPr>
            <a:lvl2pPr marL="0" lvl="1" indent="0" algn="r">
              <a:lnSpc>
                <a:spcPct val="100000"/>
              </a:lnSpc>
              <a:spcBef>
                <a:spcPts val="0"/>
              </a:spcBef>
              <a:spcAft>
                <a:spcPts val="0"/>
              </a:spcAft>
              <a:buSzPts val="800"/>
              <a:buNone/>
              <a:defRPr/>
            </a:lvl2pPr>
            <a:lvl3pPr marL="0" lvl="2" indent="0" algn="r">
              <a:lnSpc>
                <a:spcPct val="100000"/>
              </a:lnSpc>
              <a:spcBef>
                <a:spcPts val="0"/>
              </a:spcBef>
              <a:spcAft>
                <a:spcPts val="0"/>
              </a:spcAft>
              <a:buSzPts val="800"/>
              <a:buNone/>
              <a:defRPr/>
            </a:lvl3pPr>
            <a:lvl4pPr marL="0" lvl="3" indent="0" algn="r">
              <a:lnSpc>
                <a:spcPct val="100000"/>
              </a:lnSpc>
              <a:spcBef>
                <a:spcPts val="0"/>
              </a:spcBef>
              <a:spcAft>
                <a:spcPts val="0"/>
              </a:spcAft>
              <a:buSzPts val="800"/>
              <a:buNone/>
              <a:defRPr/>
            </a:lvl4pPr>
            <a:lvl5pPr marL="0" lvl="4" indent="0" algn="r">
              <a:lnSpc>
                <a:spcPct val="100000"/>
              </a:lnSpc>
              <a:spcBef>
                <a:spcPts val="0"/>
              </a:spcBef>
              <a:spcAft>
                <a:spcPts val="0"/>
              </a:spcAft>
              <a:buSzPts val="800"/>
              <a:buNone/>
              <a:defRPr/>
            </a:lvl5pPr>
            <a:lvl6pPr marL="0" lvl="5" indent="0" algn="r">
              <a:lnSpc>
                <a:spcPct val="100000"/>
              </a:lnSpc>
              <a:spcBef>
                <a:spcPts val="0"/>
              </a:spcBef>
              <a:spcAft>
                <a:spcPts val="0"/>
              </a:spcAft>
              <a:buSzPts val="800"/>
              <a:buNone/>
              <a:defRPr/>
            </a:lvl6pPr>
            <a:lvl7pPr marL="0" lvl="6" indent="0" algn="r">
              <a:lnSpc>
                <a:spcPct val="100000"/>
              </a:lnSpc>
              <a:spcBef>
                <a:spcPts val="0"/>
              </a:spcBef>
              <a:spcAft>
                <a:spcPts val="0"/>
              </a:spcAft>
              <a:buSzPts val="800"/>
              <a:buNone/>
              <a:defRPr/>
            </a:lvl7pPr>
            <a:lvl8pPr marL="0" lvl="7" indent="0" algn="r">
              <a:lnSpc>
                <a:spcPct val="100000"/>
              </a:lnSpc>
              <a:spcBef>
                <a:spcPts val="0"/>
              </a:spcBef>
              <a:spcAft>
                <a:spcPts val="0"/>
              </a:spcAft>
              <a:buSzPts val="800"/>
              <a:buNone/>
              <a:defRPr/>
            </a:lvl8pPr>
            <a:lvl9pPr marL="0" lvl="8" indent="0" algn="r">
              <a:lnSpc>
                <a:spcPct val="100000"/>
              </a:lnSpc>
              <a:spcBef>
                <a:spcPts val="0"/>
              </a:spcBef>
              <a:spcAft>
                <a:spcPts val="0"/>
              </a:spcAft>
              <a:buSzPts val="8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80_Title+Content">
  <p:cSld name="80_Title+Content">
    <p:spTree>
      <p:nvGrpSpPr>
        <p:cNvPr id="1" name="Shape 739"/>
        <p:cNvGrpSpPr/>
        <p:nvPr/>
      </p:nvGrpSpPr>
      <p:grpSpPr>
        <a:xfrm>
          <a:off x="0" y="0"/>
          <a:ext cx="0" cy="0"/>
          <a:chOff x="0" y="0"/>
          <a:chExt cx="0" cy="0"/>
        </a:xfrm>
      </p:grpSpPr>
      <p:sp>
        <p:nvSpPr>
          <p:cNvPr id="740" name="Google Shape;740;p56"/>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1" name="Google Shape;741;p56"/>
          <p:cNvSpPr txBox="1">
            <a:spLocks noGrp="1"/>
          </p:cNvSpPr>
          <p:nvPr>
            <p:ph type="body" idx="1"/>
          </p:nvPr>
        </p:nvSpPr>
        <p:spPr>
          <a:xfrm>
            <a:off x="514351"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9"/>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2" name="Google Shape;742;p56"/>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800"/>
              <a:buNone/>
              <a:defRPr/>
            </a:lvl1pPr>
            <a:lvl2pPr marL="0" lvl="1" indent="0" algn="r">
              <a:lnSpc>
                <a:spcPct val="100000"/>
              </a:lnSpc>
              <a:spcBef>
                <a:spcPts val="0"/>
              </a:spcBef>
              <a:spcAft>
                <a:spcPts val="0"/>
              </a:spcAft>
              <a:buSzPts val="800"/>
              <a:buNone/>
              <a:defRPr/>
            </a:lvl2pPr>
            <a:lvl3pPr marL="0" lvl="2" indent="0" algn="r">
              <a:lnSpc>
                <a:spcPct val="100000"/>
              </a:lnSpc>
              <a:spcBef>
                <a:spcPts val="0"/>
              </a:spcBef>
              <a:spcAft>
                <a:spcPts val="0"/>
              </a:spcAft>
              <a:buSzPts val="800"/>
              <a:buNone/>
              <a:defRPr/>
            </a:lvl3pPr>
            <a:lvl4pPr marL="0" lvl="3" indent="0" algn="r">
              <a:lnSpc>
                <a:spcPct val="100000"/>
              </a:lnSpc>
              <a:spcBef>
                <a:spcPts val="0"/>
              </a:spcBef>
              <a:spcAft>
                <a:spcPts val="0"/>
              </a:spcAft>
              <a:buSzPts val="800"/>
              <a:buNone/>
              <a:defRPr/>
            </a:lvl4pPr>
            <a:lvl5pPr marL="0" lvl="4" indent="0" algn="r">
              <a:lnSpc>
                <a:spcPct val="100000"/>
              </a:lnSpc>
              <a:spcBef>
                <a:spcPts val="0"/>
              </a:spcBef>
              <a:spcAft>
                <a:spcPts val="0"/>
              </a:spcAft>
              <a:buSzPts val="800"/>
              <a:buNone/>
              <a:defRPr/>
            </a:lvl5pPr>
            <a:lvl6pPr marL="0" lvl="5" indent="0" algn="r">
              <a:lnSpc>
                <a:spcPct val="100000"/>
              </a:lnSpc>
              <a:spcBef>
                <a:spcPts val="0"/>
              </a:spcBef>
              <a:spcAft>
                <a:spcPts val="0"/>
              </a:spcAft>
              <a:buSzPts val="800"/>
              <a:buNone/>
              <a:defRPr/>
            </a:lvl6pPr>
            <a:lvl7pPr marL="0" lvl="6" indent="0" algn="r">
              <a:lnSpc>
                <a:spcPct val="100000"/>
              </a:lnSpc>
              <a:spcBef>
                <a:spcPts val="0"/>
              </a:spcBef>
              <a:spcAft>
                <a:spcPts val="0"/>
              </a:spcAft>
              <a:buSzPts val="800"/>
              <a:buNone/>
              <a:defRPr/>
            </a:lvl7pPr>
            <a:lvl8pPr marL="0" lvl="7" indent="0" algn="r">
              <a:lnSpc>
                <a:spcPct val="100000"/>
              </a:lnSpc>
              <a:spcBef>
                <a:spcPts val="0"/>
              </a:spcBef>
              <a:spcAft>
                <a:spcPts val="0"/>
              </a:spcAft>
              <a:buSzPts val="800"/>
              <a:buNone/>
              <a:defRPr/>
            </a:lvl8pPr>
            <a:lvl9pPr marL="0" lvl="8" indent="0" algn="r">
              <a:lnSpc>
                <a:spcPct val="100000"/>
              </a:lnSpc>
              <a:spcBef>
                <a:spcPts val="0"/>
              </a:spcBef>
              <a:spcAft>
                <a:spcPts val="0"/>
              </a:spcAft>
              <a:buSzPts val="8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inition">
  <p:cSld name="Definition">
    <p:spTree>
      <p:nvGrpSpPr>
        <p:cNvPr id="1" name="Shape 57"/>
        <p:cNvGrpSpPr/>
        <p:nvPr/>
      </p:nvGrpSpPr>
      <p:grpSpPr>
        <a:xfrm>
          <a:off x="0" y="0"/>
          <a:ext cx="0" cy="0"/>
          <a:chOff x="0" y="0"/>
          <a:chExt cx="0" cy="0"/>
        </a:xfrm>
      </p:grpSpPr>
      <p:sp>
        <p:nvSpPr>
          <p:cNvPr id="58" name="Google Shape;58;p32"/>
          <p:cNvSpPr>
            <a:spLocks noGrp="1"/>
          </p:cNvSpPr>
          <p:nvPr>
            <p:ph type="pic" idx="2"/>
          </p:nvPr>
        </p:nvSpPr>
        <p:spPr>
          <a:xfrm>
            <a:off x="0" y="1450978"/>
            <a:ext cx="12192000" cy="28225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 name="Google Shape;59;p32"/>
          <p:cNvSpPr txBox="1">
            <a:spLocks noGrp="1"/>
          </p:cNvSpPr>
          <p:nvPr>
            <p:ph type="body" idx="1"/>
          </p:nvPr>
        </p:nvSpPr>
        <p:spPr>
          <a:xfrm>
            <a:off x="2207741" y="4565685"/>
            <a:ext cx="7375007" cy="8749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800"/>
              <a:buFont typeface="Arial"/>
              <a:buNone/>
              <a:defRPr sz="1800" b="0" i="1"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800"/>
              <a:buFont typeface="Arial"/>
              <a:buNone/>
              <a:defRPr sz="1800" b="0" i="1"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32"/>
          <p:cNvSpPr txBox="1">
            <a:spLocks noGrp="1"/>
          </p:cNvSpPr>
          <p:nvPr>
            <p:ph type="body" idx="3"/>
          </p:nvPr>
        </p:nvSpPr>
        <p:spPr>
          <a:xfrm>
            <a:off x="207966" y="6206599"/>
            <a:ext cx="11622793" cy="3651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900"/>
              <a:buFont typeface="Arial"/>
              <a:buNone/>
              <a:defRPr sz="900" b="0" i="1"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32"/>
          <p:cNvSpPr txBox="1">
            <a:spLocks noGrp="1"/>
          </p:cNvSpPr>
          <p:nvPr>
            <p:ph type="body" idx="4"/>
          </p:nvPr>
        </p:nvSpPr>
        <p:spPr>
          <a:xfrm>
            <a:off x="8522431" y="3132903"/>
            <a:ext cx="3308327" cy="457200"/>
          </a:xfrm>
          <a:prstGeom prst="rect">
            <a:avLst/>
          </a:prstGeom>
          <a:solidFill>
            <a:srgbClr val="7F7F7F">
              <a:alpha val="57254"/>
            </a:srgbClr>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1800"/>
              <a:buFont typeface="Arial"/>
              <a:buNone/>
              <a:defRPr sz="18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32"/>
          <p:cNvSpPr txBox="1">
            <a:spLocks noGrp="1"/>
          </p:cNvSpPr>
          <p:nvPr>
            <p:ph type="body" idx="5"/>
          </p:nvPr>
        </p:nvSpPr>
        <p:spPr>
          <a:xfrm>
            <a:off x="8522431" y="3590104"/>
            <a:ext cx="3308327" cy="544575"/>
          </a:xfrm>
          <a:prstGeom prst="rect">
            <a:avLst/>
          </a:prstGeom>
          <a:solidFill>
            <a:srgbClr val="7F7F7F">
              <a:alpha val="57254"/>
            </a:srgbClr>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1100"/>
              <a:buFont typeface="Arial"/>
              <a:buNone/>
              <a:defRPr sz="11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32"/>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32"/>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rGraph-Infographic">
  <p:cSld name="BarGraph-Infographic">
    <p:spTree>
      <p:nvGrpSpPr>
        <p:cNvPr id="1" name="Shape 65"/>
        <p:cNvGrpSpPr/>
        <p:nvPr/>
      </p:nvGrpSpPr>
      <p:grpSpPr>
        <a:xfrm>
          <a:off x="0" y="0"/>
          <a:ext cx="0" cy="0"/>
          <a:chOff x="0" y="0"/>
          <a:chExt cx="0" cy="0"/>
        </a:xfrm>
      </p:grpSpPr>
      <p:sp>
        <p:nvSpPr>
          <p:cNvPr id="66" name="Google Shape;66;p33"/>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7" name="Google Shape;67;p33"/>
          <p:cNvSpPr/>
          <p:nvPr/>
        </p:nvSpPr>
        <p:spPr>
          <a:xfrm>
            <a:off x="2941313" y="1605063"/>
            <a:ext cx="508000" cy="3149600"/>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pSp>
        <p:nvGrpSpPr>
          <p:cNvPr id="68" name="Google Shape;68;p33"/>
          <p:cNvGrpSpPr/>
          <p:nvPr/>
        </p:nvGrpSpPr>
        <p:grpSpPr>
          <a:xfrm>
            <a:off x="638049" y="4989638"/>
            <a:ext cx="4348480" cy="128151"/>
            <a:chOff x="4800600" y="3954464"/>
            <a:chExt cx="3261360" cy="96113"/>
          </a:xfrm>
        </p:grpSpPr>
        <p:cxnSp>
          <p:nvCxnSpPr>
            <p:cNvPr id="69" name="Google Shape;69;p33"/>
            <p:cNvCxnSpPr/>
            <p:nvPr/>
          </p:nvCxnSpPr>
          <p:spPr>
            <a:xfrm>
              <a:off x="4800600" y="4004857"/>
              <a:ext cx="3261360" cy="1587"/>
            </a:xfrm>
            <a:prstGeom prst="straightConnector1">
              <a:avLst/>
            </a:prstGeom>
            <a:noFill/>
            <a:ln w="12700" cap="flat" cmpd="sng">
              <a:solidFill>
                <a:srgbClr val="CCCCCA"/>
              </a:solidFill>
              <a:prstDash val="dot"/>
              <a:miter lim="8000"/>
              <a:headEnd type="oval" w="med" len="med"/>
              <a:tailEnd type="oval" w="med" len="med"/>
            </a:ln>
          </p:spPr>
        </p:cxnSp>
        <p:sp>
          <p:nvSpPr>
            <p:cNvPr id="70" name="Google Shape;70;p33"/>
            <p:cNvSpPr/>
            <p:nvPr/>
          </p:nvSpPr>
          <p:spPr>
            <a:xfrm>
              <a:off x="4943044"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1" name="Google Shape;71;p33"/>
            <p:cNvSpPr/>
            <p:nvPr/>
          </p:nvSpPr>
          <p:spPr>
            <a:xfrm>
              <a:off x="5519116"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2" name="Google Shape;72;p33"/>
            <p:cNvSpPr/>
            <p:nvPr/>
          </p:nvSpPr>
          <p:spPr>
            <a:xfrm>
              <a:off x="6095187" y="3954464"/>
              <a:ext cx="96113" cy="96113"/>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3" name="Google Shape;73;p33"/>
            <p:cNvSpPr/>
            <p:nvPr/>
          </p:nvSpPr>
          <p:spPr>
            <a:xfrm>
              <a:off x="6671260" y="3954464"/>
              <a:ext cx="96113" cy="96113"/>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4" name="Google Shape;74;p33"/>
            <p:cNvSpPr/>
            <p:nvPr/>
          </p:nvSpPr>
          <p:spPr>
            <a:xfrm>
              <a:off x="7247332"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5" name="Google Shape;75;p33"/>
            <p:cNvSpPr/>
            <p:nvPr/>
          </p:nvSpPr>
          <p:spPr>
            <a:xfrm>
              <a:off x="7823403"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grpSp>
      <p:sp>
        <p:nvSpPr>
          <p:cNvPr id="76" name="Google Shape;76;p33"/>
          <p:cNvSpPr/>
          <p:nvPr/>
        </p:nvSpPr>
        <p:spPr>
          <a:xfrm>
            <a:off x="638051" y="3685579"/>
            <a:ext cx="508000" cy="106908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77" name="Google Shape;77;p33"/>
          <p:cNvSpPr/>
          <p:nvPr/>
        </p:nvSpPr>
        <p:spPr>
          <a:xfrm>
            <a:off x="1406149" y="2824267"/>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78" name="Google Shape;78;p33"/>
          <p:cNvSpPr/>
          <p:nvPr/>
        </p:nvSpPr>
        <p:spPr>
          <a:xfrm>
            <a:off x="2174244" y="2417864"/>
            <a:ext cx="508000" cy="2336800"/>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79" name="Google Shape;79;p33"/>
          <p:cNvSpPr/>
          <p:nvPr/>
        </p:nvSpPr>
        <p:spPr>
          <a:xfrm>
            <a:off x="3710437" y="3266702"/>
            <a:ext cx="508000" cy="148796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80" name="Google Shape;80;p33"/>
          <p:cNvSpPr/>
          <p:nvPr/>
        </p:nvSpPr>
        <p:spPr>
          <a:xfrm>
            <a:off x="4478532" y="2824267"/>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pSp>
        <p:nvGrpSpPr>
          <p:cNvPr id="81" name="Google Shape;81;p33"/>
          <p:cNvGrpSpPr/>
          <p:nvPr/>
        </p:nvGrpSpPr>
        <p:grpSpPr>
          <a:xfrm>
            <a:off x="8797949" y="3162820"/>
            <a:ext cx="616688" cy="616688"/>
            <a:chOff x="8998834" y="3241078"/>
            <a:chExt cx="616688" cy="616688"/>
          </a:xfrm>
        </p:grpSpPr>
        <p:sp>
          <p:nvSpPr>
            <p:cNvPr id="82" name="Google Shape;82;p33"/>
            <p:cNvSpPr/>
            <p:nvPr/>
          </p:nvSpPr>
          <p:spPr>
            <a:xfrm>
              <a:off x="8998834" y="3241078"/>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3" name="Google Shape;83;p33"/>
            <p:cNvSpPr/>
            <p:nvPr/>
          </p:nvSpPr>
          <p:spPr>
            <a:xfrm>
              <a:off x="9167514" y="3404228"/>
              <a:ext cx="279327" cy="279327"/>
            </a:xfrm>
            <a:custGeom>
              <a:avLst/>
              <a:gdLst/>
              <a:ahLst/>
              <a:cxnLst/>
              <a:rect l="l" t="t" r="r" b="b"/>
              <a:pathLst>
                <a:path w="120000" h="120000" extrusionOk="0">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24188" y="98183"/>
                  </a:moveTo>
                  <a:lnTo>
                    <a:pt x="40938" y="73050"/>
                  </a:lnTo>
                  <a:lnTo>
                    <a:pt x="49305" y="85594"/>
                  </a:lnTo>
                  <a:cubicBezTo>
                    <a:pt x="49716" y="86577"/>
                    <a:pt x="50683" y="87272"/>
                    <a:pt x="51816" y="87272"/>
                  </a:cubicBezTo>
                  <a:cubicBezTo>
                    <a:pt x="52572" y="87272"/>
                    <a:pt x="53255" y="86972"/>
                    <a:pt x="53744" y="86472"/>
                  </a:cubicBezTo>
                  <a:lnTo>
                    <a:pt x="62211" y="78011"/>
                  </a:lnTo>
                  <a:lnTo>
                    <a:pt x="74311" y="98183"/>
                  </a:lnTo>
                  <a:cubicBezTo>
                    <a:pt x="74311" y="98183"/>
                    <a:pt x="24188" y="98183"/>
                    <a:pt x="24188" y="98183"/>
                  </a:cubicBezTo>
                  <a:close/>
                  <a:moveTo>
                    <a:pt x="81622" y="99900"/>
                  </a:moveTo>
                  <a:lnTo>
                    <a:pt x="81611" y="99872"/>
                  </a:lnTo>
                  <a:cubicBezTo>
                    <a:pt x="81583" y="99816"/>
                    <a:pt x="81538" y="99772"/>
                    <a:pt x="81516" y="99716"/>
                  </a:cubicBezTo>
                  <a:lnTo>
                    <a:pt x="65261" y="72627"/>
                  </a:lnTo>
                  <a:lnTo>
                    <a:pt x="65250" y="72627"/>
                  </a:lnTo>
                  <a:cubicBezTo>
                    <a:pt x="64850" y="71622"/>
                    <a:pt x="63877" y="70911"/>
                    <a:pt x="62727" y="70911"/>
                  </a:cubicBezTo>
                  <a:cubicBezTo>
                    <a:pt x="61972" y="70911"/>
                    <a:pt x="61294" y="71216"/>
                    <a:pt x="60800" y="71711"/>
                  </a:cubicBezTo>
                  <a:lnTo>
                    <a:pt x="52205" y="80300"/>
                  </a:lnTo>
                  <a:lnTo>
                    <a:pt x="43422" y="67133"/>
                  </a:lnTo>
                  <a:cubicBezTo>
                    <a:pt x="43011" y="66150"/>
                    <a:pt x="42044" y="65455"/>
                    <a:pt x="40911" y="65455"/>
                  </a:cubicBezTo>
                  <a:cubicBezTo>
                    <a:pt x="39961" y="65455"/>
                    <a:pt x="39172" y="65966"/>
                    <a:pt x="38683" y="66700"/>
                  </a:cubicBezTo>
                  <a:lnTo>
                    <a:pt x="38638" y="66666"/>
                  </a:lnTo>
                  <a:lnTo>
                    <a:pt x="16822" y="99394"/>
                  </a:lnTo>
                  <a:lnTo>
                    <a:pt x="16866" y="99427"/>
                  </a:lnTo>
                  <a:cubicBezTo>
                    <a:pt x="16572" y="99855"/>
                    <a:pt x="16361" y="100350"/>
                    <a:pt x="16361" y="100911"/>
                  </a:cubicBezTo>
                  <a:cubicBezTo>
                    <a:pt x="16361" y="102416"/>
                    <a:pt x="17583" y="103638"/>
                    <a:pt x="19088" y="103638"/>
                  </a:cubicBezTo>
                  <a:lnTo>
                    <a:pt x="79088" y="103638"/>
                  </a:lnTo>
                  <a:cubicBezTo>
                    <a:pt x="80600" y="103638"/>
                    <a:pt x="81816" y="102416"/>
                    <a:pt x="81816" y="100911"/>
                  </a:cubicBezTo>
                  <a:cubicBezTo>
                    <a:pt x="81816" y="100550"/>
                    <a:pt x="81738" y="100216"/>
                    <a:pt x="81616" y="99905"/>
                  </a:cubicBezTo>
                  <a:cubicBezTo>
                    <a:pt x="81616" y="99905"/>
                    <a:pt x="81622" y="99900"/>
                    <a:pt x="81622" y="99900"/>
                  </a:cubicBezTo>
                  <a:close/>
                  <a:moveTo>
                    <a:pt x="27272" y="43638"/>
                  </a:moveTo>
                  <a:cubicBezTo>
                    <a:pt x="30283" y="43638"/>
                    <a:pt x="32727" y="46083"/>
                    <a:pt x="32727" y="49088"/>
                  </a:cubicBezTo>
                  <a:cubicBezTo>
                    <a:pt x="32727" y="52105"/>
                    <a:pt x="30283" y="54544"/>
                    <a:pt x="27272" y="54544"/>
                  </a:cubicBezTo>
                  <a:cubicBezTo>
                    <a:pt x="24261" y="54544"/>
                    <a:pt x="21816" y="52105"/>
                    <a:pt x="21816" y="49088"/>
                  </a:cubicBezTo>
                  <a:cubicBezTo>
                    <a:pt x="21816" y="46083"/>
                    <a:pt x="24261" y="43638"/>
                    <a:pt x="27272" y="43638"/>
                  </a:cubicBezTo>
                  <a:moveTo>
                    <a:pt x="27272" y="60000"/>
                  </a:moveTo>
                  <a:cubicBezTo>
                    <a:pt x="33300" y="60000"/>
                    <a:pt x="38183" y="55116"/>
                    <a:pt x="38183" y="49088"/>
                  </a:cubicBezTo>
                  <a:cubicBezTo>
                    <a:pt x="38183" y="43066"/>
                    <a:pt x="33300" y="38183"/>
                    <a:pt x="27272" y="38183"/>
                  </a:cubicBezTo>
                  <a:cubicBezTo>
                    <a:pt x="21250" y="38183"/>
                    <a:pt x="16361" y="43066"/>
                    <a:pt x="16361" y="49088"/>
                  </a:cubicBezTo>
                  <a:cubicBezTo>
                    <a:pt x="16361" y="55116"/>
                    <a:pt x="21250" y="60000"/>
                    <a:pt x="27272" y="60000"/>
                  </a:cubicBezTo>
                  <a:moveTo>
                    <a:pt x="92727" y="109088"/>
                  </a:moveTo>
                  <a:cubicBezTo>
                    <a:pt x="92727" y="112105"/>
                    <a:pt x="90283" y="114550"/>
                    <a:pt x="87272" y="114550"/>
                  </a:cubicBezTo>
                  <a:lnTo>
                    <a:pt x="10911" y="114550"/>
                  </a:lnTo>
                  <a:cubicBezTo>
                    <a:pt x="7900" y="114550"/>
                    <a:pt x="5455" y="112105"/>
                    <a:pt x="5455" y="109088"/>
                  </a:cubicBezTo>
                  <a:lnTo>
                    <a:pt x="5455" y="32727"/>
                  </a:lnTo>
                  <a:cubicBezTo>
                    <a:pt x="5455" y="29716"/>
                    <a:pt x="7900" y="27272"/>
                    <a:pt x="10911" y="27272"/>
                  </a:cubicBezTo>
                  <a:lnTo>
                    <a:pt x="87272" y="27272"/>
                  </a:lnTo>
                  <a:cubicBezTo>
                    <a:pt x="90283" y="27272"/>
                    <a:pt x="92727" y="29716"/>
                    <a:pt x="92727" y="32727"/>
                  </a:cubicBezTo>
                  <a:cubicBezTo>
                    <a:pt x="92727" y="32727"/>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84" name="Google Shape;84;p33"/>
          <p:cNvGrpSpPr/>
          <p:nvPr/>
        </p:nvGrpSpPr>
        <p:grpSpPr>
          <a:xfrm>
            <a:off x="8754275" y="1601639"/>
            <a:ext cx="616688" cy="616688"/>
            <a:chOff x="8998834" y="2145924"/>
            <a:chExt cx="616688" cy="616688"/>
          </a:xfrm>
        </p:grpSpPr>
        <p:sp>
          <p:nvSpPr>
            <p:cNvPr id="85" name="Google Shape;85;p33"/>
            <p:cNvSpPr/>
            <p:nvPr/>
          </p:nvSpPr>
          <p:spPr>
            <a:xfrm>
              <a:off x="8998834" y="2145924"/>
              <a:ext cx="616688" cy="616688"/>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6" name="Google Shape;86;p33"/>
            <p:cNvSpPr/>
            <p:nvPr/>
          </p:nvSpPr>
          <p:spPr>
            <a:xfrm>
              <a:off x="9167514" y="2308301"/>
              <a:ext cx="279327" cy="272980"/>
            </a:xfrm>
            <a:custGeom>
              <a:avLst/>
              <a:gdLst/>
              <a:ahLst/>
              <a:cxnLst/>
              <a:rect l="l" t="t" r="r" b="b"/>
              <a:pathLst>
                <a:path w="120000" h="120000" extrusionOk="0">
                  <a:moveTo>
                    <a:pt x="41833" y="23623"/>
                  </a:moveTo>
                  <a:lnTo>
                    <a:pt x="37111" y="20832"/>
                  </a:lnTo>
                  <a:lnTo>
                    <a:pt x="34383" y="25667"/>
                  </a:lnTo>
                  <a:lnTo>
                    <a:pt x="39111" y="28459"/>
                  </a:lnTo>
                  <a:cubicBezTo>
                    <a:pt x="39111" y="28459"/>
                    <a:pt x="41833" y="23623"/>
                    <a:pt x="41833" y="23623"/>
                  </a:cubicBezTo>
                  <a:close/>
                  <a:moveTo>
                    <a:pt x="47288" y="13953"/>
                  </a:moveTo>
                  <a:lnTo>
                    <a:pt x="42566" y="11167"/>
                  </a:lnTo>
                  <a:lnTo>
                    <a:pt x="39838" y="16002"/>
                  </a:lnTo>
                  <a:lnTo>
                    <a:pt x="44561" y="18794"/>
                  </a:lnTo>
                  <a:cubicBezTo>
                    <a:pt x="44561" y="18794"/>
                    <a:pt x="47288" y="13953"/>
                    <a:pt x="47288" y="13953"/>
                  </a:cubicBezTo>
                  <a:close/>
                  <a:moveTo>
                    <a:pt x="114544" y="47439"/>
                  </a:moveTo>
                  <a:lnTo>
                    <a:pt x="5455" y="47439"/>
                  </a:lnTo>
                  <a:lnTo>
                    <a:pt x="5455" y="36277"/>
                  </a:lnTo>
                  <a:lnTo>
                    <a:pt x="114544" y="36277"/>
                  </a:lnTo>
                  <a:cubicBezTo>
                    <a:pt x="114544" y="36277"/>
                    <a:pt x="114544" y="47439"/>
                    <a:pt x="114544" y="47439"/>
                  </a:cubicBezTo>
                  <a:close/>
                  <a:moveTo>
                    <a:pt x="103638" y="114416"/>
                  </a:moveTo>
                  <a:lnTo>
                    <a:pt x="16361" y="114416"/>
                  </a:lnTo>
                  <a:lnTo>
                    <a:pt x="16361" y="53023"/>
                  </a:lnTo>
                  <a:lnTo>
                    <a:pt x="103638" y="53023"/>
                  </a:lnTo>
                  <a:cubicBezTo>
                    <a:pt x="103638" y="53023"/>
                    <a:pt x="103638" y="114416"/>
                    <a:pt x="103638" y="114416"/>
                  </a:cubicBezTo>
                  <a:close/>
                  <a:moveTo>
                    <a:pt x="37838" y="8375"/>
                  </a:moveTo>
                  <a:cubicBezTo>
                    <a:pt x="39350" y="5707"/>
                    <a:pt x="42683" y="4790"/>
                    <a:pt x="45294" y="6332"/>
                  </a:cubicBezTo>
                  <a:lnTo>
                    <a:pt x="54744" y="11916"/>
                  </a:lnTo>
                  <a:lnTo>
                    <a:pt x="44144" y="30699"/>
                  </a:lnTo>
                  <a:lnTo>
                    <a:pt x="31994" y="30699"/>
                  </a:lnTo>
                  <a:lnTo>
                    <a:pt x="31655" y="30502"/>
                  </a:lnTo>
                  <a:lnTo>
                    <a:pt x="31544" y="30699"/>
                  </a:lnTo>
                  <a:lnTo>
                    <a:pt x="25250" y="30699"/>
                  </a:lnTo>
                  <a:cubicBezTo>
                    <a:pt x="25250" y="30699"/>
                    <a:pt x="37838" y="8375"/>
                    <a:pt x="37838" y="8375"/>
                  </a:cubicBezTo>
                  <a:close/>
                  <a:moveTo>
                    <a:pt x="86538" y="30699"/>
                  </a:moveTo>
                  <a:lnTo>
                    <a:pt x="50438" y="30699"/>
                  </a:lnTo>
                  <a:lnTo>
                    <a:pt x="59466" y="14702"/>
                  </a:lnTo>
                  <a:cubicBezTo>
                    <a:pt x="59466" y="14702"/>
                    <a:pt x="86538" y="30699"/>
                    <a:pt x="86538" y="30699"/>
                  </a:cubicBezTo>
                  <a:close/>
                  <a:moveTo>
                    <a:pt x="88500" y="15529"/>
                  </a:moveTo>
                  <a:cubicBezTo>
                    <a:pt x="91411" y="14730"/>
                    <a:pt x="94394" y="16497"/>
                    <a:pt x="95177" y="19475"/>
                  </a:cubicBezTo>
                  <a:lnTo>
                    <a:pt x="98116" y="30699"/>
                  </a:lnTo>
                  <a:lnTo>
                    <a:pt x="97444" y="30699"/>
                  </a:lnTo>
                  <a:lnTo>
                    <a:pt x="90438" y="26556"/>
                  </a:lnTo>
                  <a:lnTo>
                    <a:pt x="91322" y="26308"/>
                  </a:lnTo>
                  <a:lnTo>
                    <a:pt x="89911" y="20916"/>
                  </a:lnTo>
                  <a:lnTo>
                    <a:pt x="84644" y="22363"/>
                  </a:lnTo>
                  <a:lnTo>
                    <a:pt x="84883" y="23275"/>
                  </a:lnTo>
                  <a:lnTo>
                    <a:pt x="78200" y="19329"/>
                  </a:lnTo>
                  <a:lnTo>
                    <a:pt x="77961" y="18417"/>
                  </a:lnTo>
                  <a:cubicBezTo>
                    <a:pt x="77961" y="18417"/>
                    <a:pt x="88500" y="15529"/>
                    <a:pt x="88500" y="15529"/>
                  </a:cubicBezTo>
                  <a:close/>
                  <a:moveTo>
                    <a:pt x="114544" y="30699"/>
                  </a:moveTo>
                  <a:lnTo>
                    <a:pt x="103766" y="30699"/>
                  </a:lnTo>
                  <a:lnTo>
                    <a:pt x="100450" y="18028"/>
                  </a:lnTo>
                  <a:cubicBezTo>
                    <a:pt x="98888" y="12073"/>
                    <a:pt x="92911" y="8544"/>
                    <a:pt x="87088" y="10137"/>
                  </a:cubicBezTo>
                  <a:lnTo>
                    <a:pt x="70394" y="14719"/>
                  </a:lnTo>
                  <a:lnTo>
                    <a:pt x="48022" y="1497"/>
                  </a:lnTo>
                  <a:cubicBezTo>
                    <a:pt x="42800" y="-1581"/>
                    <a:pt x="36133" y="247"/>
                    <a:pt x="33116" y="5583"/>
                  </a:cubicBezTo>
                  <a:lnTo>
                    <a:pt x="18944" y="30699"/>
                  </a:lnTo>
                  <a:lnTo>
                    <a:pt x="5455" y="30699"/>
                  </a:lnTo>
                  <a:cubicBezTo>
                    <a:pt x="2444" y="30699"/>
                    <a:pt x="0" y="33198"/>
                    <a:pt x="0" y="36277"/>
                  </a:cubicBezTo>
                  <a:lnTo>
                    <a:pt x="0" y="47439"/>
                  </a:lnTo>
                  <a:cubicBezTo>
                    <a:pt x="0" y="50529"/>
                    <a:pt x="2444" y="53023"/>
                    <a:pt x="5455" y="53023"/>
                  </a:cubicBezTo>
                  <a:lnTo>
                    <a:pt x="10911" y="53023"/>
                  </a:lnTo>
                  <a:lnTo>
                    <a:pt x="10911" y="114416"/>
                  </a:lnTo>
                  <a:cubicBezTo>
                    <a:pt x="10911" y="117500"/>
                    <a:pt x="13350" y="120000"/>
                    <a:pt x="16361" y="120000"/>
                  </a:cubicBezTo>
                  <a:lnTo>
                    <a:pt x="103638" y="120000"/>
                  </a:lnTo>
                  <a:cubicBezTo>
                    <a:pt x="106650" y="120000"/>
                    <a:pt x="109088" y="117500"/>
                    <a:pt x="109088" y="114416"/>
                  </a:cubicBezTo>
                  <a:lnTo>
                    <a:pt x="109088" y="53023"/>
                  </a:lnTo>
                  <a:lnTo>
                    <a:pt x="114544" y="53023"/>
                  </a:lnTo>
                  <a:cubicBezTo>
                    <a:pt x="117555" y="53023"/>
                    <a:pt x="120000" y="50529"/>
                    <a:pt x="120000" y="47439"/>
                  </a:cubicBezTo>
                  <a:lnTo>
                    <a:pt x="120000" y="36277"/>
                  </a:lnTo>
                  <a:cubicBezTo>
                    <a:pt x="120000" y="33198"/>
                    <a:pt x="117555" y="30699"/>
                    <a:pt x="114544" y="30699"/>
                  </a:cubicBezTo>
                  <a:moveTo>
                    <a:pt x="43638" y="69768"/>
                  </a:moveTo>
                  <a:lnTo>
                    <a:pt x="76361" y="69768"/>
                  </a:lnTo>
                  <a:lnTo>
                    <a:pt x="76361" y="75346"/>
                  </a:lnTo>
                  <a:lnTo>
                    <a:pt x="43638" y="75346"/>
                  </a:lnTo>
                  <a:cubicBezTo>
                    <a:pt x="43638" y="75346"/>
                    <a:pt x="43638" y="69768"/>
                    <a:pt x="43638" y="69768"/>
                  </a:cubicBezTo>
                  <a:close/>
                  <a:moveTo>
                    <a:pt x="43638" y="80930"/>
                  </a:moveTo>
                  <a:lnTo>
                    <a:pt x="76361" y="80930"/>
                  </a:lnTo>
                  <a:cubicBezTo>
                    <a:pt x="79377" y="80930"/>
                    <a:pt x="81816" y="78431"/>
                    <a:pt x="81816" y="75346"/>
                  </a:cubicBezTo>
                  <a:lnTo>
                    <a:pt x="81816" y="69768"/>
                  </a:lnTo>
                  <a:cubicBezTo>
                    <a:pt x="81816" y="66684"/>
                    <a:pt x="79377" y="64184"/>
                    <a:pt x="76361" y="64184"/>
                  </a:cubicBezTo>
                  <a:lnTo>
                    <a:pt x="43638" y="64184"/>
                  </a:lnTo>
                  <a:cubicBezTo>
                    <a:pt x="40622" y="64184"/>
                    <a:pt x="38183" y="66684"/>
                    <a:pt x="38183" y="69768"/>
                  </a:cubicBezTo>
                  <a:lnTo>
                    <a:pt x="38183" y="75346"/>
                  </a:lnTo>
                  <a:cubicBezTo>
                    <a:pt x="38183" y="78431"/>
                    <a:pt x="40622" y="80930"/>
                    <a:pt x="43638" y="8093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87" name="Google Shape;87;p33"/>
          <p:cNvGrpSpPr/>
          <p:nvPr/>
        </p:nvGrpSpPr>
        <p:grpSpPr>
          <a:xfrm>
            <a:off x="5852665" y="3159323"/>
            <a:ext cx="616688" cy="616688"/>
            <a:chOff x="5866603" y="3248975"/>
            <a:chExt cx="616688" cy="616688"/>
          </a:xfrm>
        </p:grpSpPr>
        <p:sp>
          <p:nvSpPr>
            <p:cNvPr id="88" name="Google Shape;88;p33"/>
            <p:cNvSpPr/>
            <p:nvPr/>
          </p:nvSpPr>
          <p:spPr>
            <a:xfrm>
              <a:off x="5866603" y="3248975"/>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9" name="Google Shape;89;p33"/>
            <p:cNvSpPr/>
            <p:nvPr/>
          </p:nvSpPr>
          <p:spPr>
            <a:xfrm>
              <a:off x="6035283" y="3417655"/>
              <a:ext cx="279327" cy="279327"/>
            </a:xfrm>
            <a:custGeom>
              <a:avLst/>
              <a:gdLst/>
              <a:ahLst/>
              <a:cxnLst/>
              <a:rect l="l" t="t" r="r" b="b"/>
              <a:pathLst>
                <a:path w="120000" h="120000" extrusionOk="0">
                  <a:moveTo>
                    <a:pt x="114544" y="109088"/>
                  </a:moveTo>
                  <a:cubicBezTo>
                    <a:pt x="114544" y="112100"/>
                    <a:pt x="112100" y="114550"/>
                    <a:pt x="109088" y="114550"/>
                  </a:cubicBezTo>
                  <a:lnTo>
                    <a:pt x="10911" y="114550"/>
                  </a:lnTo>
                  <a:cubicBezTo>
                    <a:pt x="7900" y="114550"/>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38" y="35455"/>
                  </a:moveTo>
                  <a:cubicBezTo>
                    <a:pt x="40627" y="35455"/>
                    <a:pt x="38183" y="33016"/>
                    <a:pt x="38183" y="30000"/>
                  </a:cubicBezTo>
                  <a:cubicBezTo>
                    <a:pt x="38183" y="26988"/>
                    <a:pt x="40627" y="24544"/>
                    <a:pt x="43638" y="24544"/>
                  </a:cubicBezTo>
                  <a:cubicBezTo>
                    <a:pt x="46644" y="24544"/>
                    <a:pt x="49088" y="26988"/>
                    <a:pt x="49088" y="30000"/>
                  </a:cubicBezTo>
                  <a:cubicBezTo>
                    <a:pt x="49088" y="33016"/>
                    <a:pt x="46644" y="35455"/>
                    <a:pt x="43638" y="35455"/>
                  </a:cubicBezTo>
                  <a:moveTo>
                    <a:pt x="100911" y="27272"/>
                  </a:moveTo>
                  <a:lnTo>
                    <a:pt x="54161" y="27272"/>
                  </a:lnTo>
                  <a:cubicBezTo>
                    <a:pt x="52944" y="22577"/>
                    <a:pt x="48711" y="19088"/>
                    <a:pt x="43638" y="19088"/>
                  </a:cubicBezTo>
                  <a:cubicBezTo>
                    <a:pt x="38561" y="19088"/>
                    <a:pt x="34333" y="22577"/>
                    <a:pt x="33111" y="27272"/>
                  </a:cubicBezTo>
                  <a:lnTo>
                    <a:pt x="19088" y="27272"/>
                  </a:lnTo>
                  <a:cubicBezTo>
                    <a:pt x="17583" y="27272"/>
                    <a:pt x="16361" y="28494"/>
                    <a:pt x="16361" y="30000"/>
                  </a:cubicBezTo>
                  <a:cubicBezTo>
                    <a:pt x="16361" y="31511"/>
                    <a:pt x="17583" y="32727"/>
                    <a:pt x="19088" y="32727"/>
                  </a:cubicBezTo>
                  <a:lnTo>
                    <a:pt x="33111" y="32727"/>
                  </a:lnTo>
                  <a:cubicBezTo>
                    <a:pt x="34333" y="37427"/>
                    <a:pt x="38561" y="40911"/>
                    <a:pt x="43638" y="40911"/>
                  </a:cubicBezTo>
                  <a:cubicBezTo>
                    <a:pt x="48711" y="40911"/>
                    <a:pt x="52944" y="37427"/>
                    <a:pt x="54161" y="32727"/>
                  </a:cubicBezTo>
                  <a:lnTo>
                    <a:pt x="100911" y="32727"/>
                  </a:lnTo>
                  <a:cubicBezTo>
                    <a:pt x="102416" y="32727"/>
                    <a:pt x="103638" y="31511"/>
                    <a:pt x="103638" y="30000"/>
                  </a:cubicBezTo>
                  <a:cubicBezTo>
                    <a:pt x="103638" y="28494"/>
                    <a:pt x="102416" y="27272"/>
                    <a:pt x="100911" y="27272"/>
                  </a:cubicBezTo>
                  <a:moveTo>
                    <a:pt x="81816" y="65455"/>
                  </a:moveTo>
                  <a:cubicBezTo>
                    <a:pt x="78811" y="65455"/>
                    <a:pt x="76361" y="63011"/>
                    <a:pt x="76361" y="60000"/>
                  </a:cubicBezTo>
                  <a:cubicBezTo>
                    <a:pt x="76361" y="56988"/>
                    <a:pt x="78811" y="54544"/>
                    <a:pt x="81816" y="54544"/>
                  </a:cubicBezTo>
                  <a:cubicBezTo>
                    <a:pt x="84827" y="54544"/>
                    <a:pt x="87272" y="56988"/>
                    <a:pt x="87272" y="60000"/>
                  </a:cubicBezTo>
                  <a:cubicBezTo>
                    <a:pt x="87272" y="63011"/>
                    <a:pt x="84827" y="65455"/>
                    <a:pt x="81816" y="65455"/>
                  </a:cubicBezTo>
                  <a:moveTo>
                    <a:pt x="100911" y="57277"/>
                  </a:moveTo>
                  <a:lnTo>
                    <a:pt x="92338" y="57277"/>
                  </a:lnTo>
                  <a:cubicBezTo>
                    <a:pt x="91122" y="52577"/>
                    <a:pt x="86894" y="49088"/>
                    <a:pt x="81816" y="49088"/>
                  </a:cubicBezTo>
                  <a:cubicBezTo>
                    <a:pt x="76744" y="49088"/>
                    <a:pt x="72511" y="52577"/>
                    <a:pt x="71294" y="57277"/>
                  </a:cubicBezTo>
                  <a:lnTo>
                    <a:pt x="19088" y="57277"/>
                  </a:lnTo>
                  <a:cubicBezTo>
                    <a:pt x="17583" y="57277"/>
                    <a:pt x="16361" y="58494"/>
                    <a:pt x="16361" y="60000"/>
                  </a:cubicBezTo>
                  <a:cubicBezTo>
                    <a:pt x="16361" y="61511"/>
                    <a:pt x="17583" y="62727"/>
                    <a:pt x="19088" y="62727"/>
                  </a:cubicBezTo>
                  <a:lnTo>
                    <a:pt x="71294" y="62727"/>
                  </a:lnTo>
                  <a:cubicBezTo>
                    <a:pt x="72511" y="67427"/>
                    <a:pt x="76744" y="70911"/>
                    <a:pt x="81816" y="70911"/>
                  </a:cubicBezTo>
                  <a:cubicBezTo>
                    <a:pt x="86894" y="70911"/>
                    <a:pt x="91122" y="67427"/>
                    <a:pt x="92338" y="62727"/>
                  </a:cubicBezTo>
                  <a:lnTo>
                    <a:pt x="100911" y="62727"/>
                  </a:lnTo>
                  <a:cubicBezTo>
                    <a:pt x="102416" y="62727"/>
                    <a:pt x="103638" y="61511"/>
                    <a:pt x="103638" y="60000"/>
                  </a:cubicBezTo>
                  <a:cubicBezTo>
                    <a:pt x="103638" y="58494"/>
                    <a:pt x="102416" y="57277"/>
                    <a:pt x="100911" y="57277"/>
                  </a:cubicBezTo>
                  <a:moveTo>
                    <a:pt x="54544" y="95455"/>
                  </a:moveTo>
                  <a:cubicBezTo>
                    <a:pt x="51533" y="95455"/>
                    <a:pt x="49088" y="93016"/>
                    <a:pt x="49088" y="90000"/>
                  </a:cubicBezTo>
                  <a:cubicBezTo>
                    <a:pt x="49088" y="86988"/>
                    <a:pt x="51533" y="84544"/>
                    <a:pt x="54544" y="84544"/>
                  </a:cubicBezTo>
                  <a:cubicBezTo>
                    <a:pt x="57555" y="84544"/>
                    <a:pt x="60000" y="86988"/>
                    <a:pt x="60000" y="90000"/>
                  </a:cubicBezTo>
                  <a:cubicBezTo>
                    <a:pt x="60000" y="93016"/>
                    <a:pt x="57555" y="95455"/>
                    <a:pt x="54544" y="95455"/>
                  </a:cubicBezTo>
                  <a:moveTo>
                    <a:pt x="100911" y="87272"/>
                  </a:moveTo>
                  <a:lnTo>
                    <a:pt x="65066" y="87272"/>
                  </a:lnTo>
                  <a:cubicBezTo>
                    <a:pt x="63850" y="82572"/>
                    <a:pt x="59622" y="79094"/>
                    <a:pt x="54544" y="79094"/>
                  </a:cubicBezTo>
                  <a:cubicBezTo>
                    <a:pt x="49466" y="79094"/>
                    <a:pt x="45238" y="82572"/>
                    <a:pt x="44022" y="87272"/>
                  </a:cubicBezTo>
                  <a:lnTo>
                    <a:pt x="19088" y="87272"/>
                  </a:lnTo>
                  <a:cubicBezTo>
                    <a:pt x="17583" y="87272"/>
                    <a:pt x="16361" y="88494"/>
                    <a:pt x="16361" y="90000"/>
                  </a:cubicBezTo>
                  <a:cubicBezTo>
                    <a:pt x="16361" y="91511"/>
                    <a:pt x="17583" y="92727"/>
                    <a:pt x="19088" y="92727"/>
                  </a:cubicBezTo>
                  <a:lnTo>
                    <a:pt x="44022" y="92727"/>
                  </a:lnTo>
                  <a:cubicBezTo>
                    <a:pt x="45238" y="97427"/>
                    <a:pt x="49466" y="100911"/>
                    <a:pt x="54544" y="100911"/>
                  </a:cubicBezTo>
                  <a:cubicBezTo>
                    <a:pt x="59622" y="100911"/>
                    <a:pt x="63850" y="97427"/>
                    <a:pt x="65066" y="92727"/>
                  </a:cubicBezTo>
                  <a:lnTo>
                    <a:pt x="100911" y="92727"/>
                  </a:lnTo>
                  <a:cubicBezTo>
                    <a:pt x="102416" y="92727"/>
                    <a:pt x="103638" y="91511"/>
                    <a:pt x="103638" y="90000"/>
                  </a:cubicBezTo>
                  <a:cubicBezTo>
                    <a:pt x="103638" y="88494"/>
                    <a:pt x="102416" y="87272"/>
                    <a:pt x="100911" y="87272"/>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90" name="Google Shape;90;p33"/>
          <p:cNvGrpSpPr/>
          <p:nvPr/>
        </p:nvGrpSpPr>
        <p:grpSpPr>
          <a:xfrm>
            <a:off x="8806369" y="4754663"/>
            <a:ext cx="616688" cy="616688"/>
            <a:chOff x="8998834" y="4446928"/>
            <a:chExt cx="616688" cy="616688"/>
          </a:xfrm>
        </p:grpSpPr>
        <p:sp>
          <p:nvSpPr>
            <p:cNvPr id="91" name="Google Shape;91;p33"/>
            <p:cNvSpPr/>
            <p:nvPr/>
          </p:nvSpPr>
          <p:spPr>
            <a:xfrm>
              <a:off x="8998834" y="4446928"/>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2" name="Google Shape;92;p33"/>
            <p:cNvSpPr/>
            <p:nvPr/>
          </p:nvSpPr>
          <p:spPr>
            <a:xfrm>
              <a:off x="9167514" y="4640392"/>
              <a:ext cx="279327" cy="253935"/>
            </a:xfrm>
            <a:custGeom>
              <a:avLst/>
              <a:gdLst/>
              <a:ahLst/>
              <a:cxnLst/>
              <a:rect l="l" t="t" r="r" b="b"/>
              <a:pathLst>
                <a:path w="120000" h="120000" extrusionOk="0">
                  <a:moveTo>
                    <a:pt x="92727" y="114000"/>
                  </a:moveTo>
                  <a:lnTo>
                    <a:pt x="81816" y="114000"/>
                  </a:lnTo>
                  <a:lnTo>
                    <a:pt x="81816" y="102000"/>
                  </a:lnTo>
                  <a:cubicBezTo>
                    <a:pt x="83327" y="102000"/>
                    <a:pt x="84544" y="100661"/>
                    <a:pt x="84544" y="99000"/>
                  </a:cubicBezTo>
                  <a:cubicBezTo>
                    <a:pt x="84544" y="97344"/>
                    <a:pt x="83327" y="96000"/>
                    <a:pt x="81816" y="96000"/>
                  </a:cubicBezTo>
                  <a:lnTo>
                    <a:pt x="81816" y="42000"/>
                  </a:lnTo>
                  <a:lnTo>
                    <a:pt x="92727" y="42000"/>
                  </a:lnTo>
                  <a:cubicBezTo>
                    <a:pt x="92727" y="42000"/>
                    <a:pt x="92727" y="114000"/>
                    <a:pt x="92727" y="114000"/>
                  </a:cubicBezTo>
                  <a:close/>
                  <a:moveTo>
                    <a:pt x="76361" y="96000"/>
                  </a:moveTo>
                  <a:cubicBezTo>
                    <a:pt x="74855" y="96000"/>
                    <a:pt x="73638" y="97344"/>
                    <a:pt x="73638" y="99000"/>
                  </a:cubicBezTo>
                  <a:cubicBezTo>
                    <a:pt x="73638" y="100661"/>
                    <a:pt x="74855" y="102000"/>
                    <a:pt x="76361" y="102000"/>
                  </a:cubicBezTo>
                  <a:lnTo>
                    <a:pt x="76361" y="114000"/>
                  </a:lnTo>
                  <a:lnTo>
                    <a:pt x="21816" y="114000"/>
                  </a:lnTo>
                  <a:lnTo>
                    <a:pt x="21816" y="102000"/>
                  </a:lnTo>
                  <a:cubicBezTo>
                    <a:pt x="23327" y="102000"/>
                    <a:pt x="24544" y="100661"/>
                    <a:pt x="24544" y="99000"/>
                  </a:cubicBezTo>
                  <a:cubicBezTo>
                    <a:pt x="24544" y="97344"/>
                    <a:pt x="23327" y="96000"/>
                    <a:pt x="21816" y="96000"/>
                  </a:cubicBezTo>
                  <a:lnTo>
                    <a:pt x="21816" y="42000"/>
                  </a:lnTo>
                  <a:lnTo>
                    <a:pt x="76361" y="42000"/>
                  </a:lnTo>
                  <a:cubicBezTo>
                    <a:pt x="76361" y="42000"/>
                    <a:pt x="76361" y="96000"/>
                    <a:pt x="76361" y="96000"/>
                  </a:cubicBezTo>
                  <a:close/>
                  <a:moveTo>
                    <a:pt x="16361" y="96000"/>
                  </a:moveTo>
                  <a:cubicBezTo>
                    <a:pt x="14855" y="96000"/>
                    <a:pt x="13638" y="97344"/>
                    <a:pt x="13638" y="99000"/>
                  </a:cubicBezTo>
                  <a:cubicBezTo>
                    <a:pt x="13638" y="100661"/>
                    <a:pt x="14855" y="102000"/>
                    <a:pt x="16361" y="102000"/>
                  </a:cubicBezTo>
                  <a:lnTo>
                    <a:pt x="16361" y="114000"/>
                  </a:lnTo>
                  <a:lnTo>
                    <a:pt x="5455" y="114000"/>
                  </a:lnTo>
                  <a:lnTo>
                    <a:pt x="5455" y="42000"/>
                  </a:lnTo>
                  <a:lnTo>
                    <a:pt x="16361" y="42000"/>
                  </a:lnTo>
                  <a:cubicBezTo>
                    <a:pt x="16361" y="42000"/>
                    <a:pt x="16361" y="96000"/>
                    <a:pt x="16361" y="96000"/>
                  </a:cubicBezTo>
                  <a:close/>
                  <a:moveTo>
                    <a:pt x="43638" y="30000"/>
                  </a:moveTo>
                  <a:lnTo>
                    <a:pt x="54544" y="30000"/>
                  </a:lnTo>
                  <a:cubicBezTo>
                    <a:pt x="57555" y="30000"/>
                    <a:pt x="60000" y="32688"/>
                    <a:pt x="60000" y="36005"/>
                  </a:cubicBezTo>
                  <a:lnTo>
                    <a:pt x="38183" y="36005"/>
                  </a:lnTo>
                  <a:cubicBezTo>
                    <a:pt x="38183" y="32688"/>
                    <a:pt x="40627" y="30000"/>
                    <a:pt x="43638" y="30000"/>
                  </a:cubicBezTo>
                  <a:moveTo>
                    <a:pt x="92727" y="36005"/>
                  </a:moveTo>
                  <a:lnTo>
                    <a:pt x="65455" y="36005"/>
                  </a:lnTo>
                  <a:cubicBezTo>
                    <a:pt x="65455" y="29372"/>
                    <a:pt x="60572" y="24005"/>
                    <a:pt x="54544" y="24005"/>
                  </a:cubicBezTo>
                  <a:lnTo>
                    <a:pt x="43638" y="24005"/>
                  </a:lnTo>
                  <a:cubicBezTo>
                    <a:pt x="37611" y="24005"/>
                    <a:pt x="32727" y="29372"/>
                    <a:pt x="32727" y="36005"/>
                  </a:cubicBezTo>
                  <a:lnTo>
                    <a:pt x="5455" y="36005"/>
                  </a:lnTo>
                  <a:cubicBezTo>
                    <a:pt x="2444" y="36005"/>
                    <a:pt x="0" y="38688"/>
                    <a:pt x="0" y="42000"/>
                  </a:cubicBezTo>
                  <a:lnTo>
                    <a:pt x="0" y="114000"/>
                  </a:lnTo>
                  <a:cubicBezTo>
                    <a:pt x="0" y="117311"/>
                    <a:pt x="2444" y="120000"/>
                    <a:pt x="5455" y="120000"/>
                  </a:cubicBezTo>
                  <a:lnTo>
                    <a:pt x="92727" y="120000"/>
                  </a:lnTo>
                  <a:cubicBezTo>
                    <a:pt x="95738" y="120000"/>
                    <a:pt x="98183" y="117311"/>
                    <a:pt x="98183" y="114000"/>
                  </a:cubicBezTo>
                  <a:lnTo>
                    <a:pt x="98183" y="42000"/>
                  </a:lnTo>
                  <a:cubicBezTo>
                    <a:pt x="98183" y="38688"/>
                    <a:pt x="95738" y="36005"/>
                    <a:pt x="92727" y="36005"/>
                  </a:cubicBezTo>
                  <a:moveTo>
                    <a:pt x="60000" y="12005"/>
                  </a:moveTo>
                  <a:cubicBezTo>
                    <a:pt x="60000" y="8688"/>
                    <a:pt x="62444" y="6000"/>
                    <a:pt x="65455" y="6000"/>
                  </a:cubicBezTo>
                  <a:lnTo>
                    <a:pt x="76361" y="6000"/>
                  </a:lnTo>
                  <a:cubicBezTo>
                    <a:pt x="79372" y="6000"/>
                    <a:pt x="81816" y="8688"/>
                    <a:pt x="81816" y="12005"/>
                  </a:cubicBezTo>
                  <a:cubicBezTo>
                    <a:pt x="81816" y="12005"/>
                    <a:pt x="60000" y="12005"/>
                    <a:pt x="60000" y="12005"/>
                  </a:cubicBezTo>
                  <a:close/>
                  <a:moveTo>
                    <a:pt x="114544" y="12005"/>
                  </a:moveTo>
                  <a:lnTo>
                    <a:pt x="87272" y="12005"/>
                  </a:lnTo>
                  <a:cubicBezTo>
                    <a:pt x="87272" y="5372"/>
                    <a:pt x="82388" y="0"/>
                    <a:pt x="76361" y="0"/>
                  </a:cubicBezTo>
                  <a:lnTo>
                    <a:pt x="65455" y="0"/>
                  </a:lnTo>
                  <a:cubicBezTo>
                    <a:pt x="59427" y="0"/>
                    <a:pt x="54544" y="5372"/>
                    <a:pt x="54544" y="12005"/>
                  </a:cubicBezTo>
                  <a:lnTo>
                    <a:pt x="27272" y="12005"/>
                  </a:lnTo>
                  <a:cubicBezTo>
                    <a:pt x="24261" y="12005"/>
                    <a:pt x="21816" y="14688"/>
                    <a:pt x="21816" y="18000"/>
                  </a:cubicBezTo>
                  <a:lnTo>
                    <a:pt x="21816" y="27000"/>
                  </a:lnTo>
                  <a:cubicBezTo>
                    <a:pt x="21816" y="28661"/>
                    <a:pt x="23038" y="30000"/>
                    <a:pt x="24544" y="30000"/>
                  </a:cubicBezTo>
                  <a:cubicBezTo>
                    <a:pt x="26055" y="30000"/>
                    <a:pt x="27272" y="28661"/>
                    <a:pt x="27272" y="27000"/>
                  </a:cubicBezTo>
                  <a:lnTo>
                    <a:pt x="27272" y="18000"/>
                  </a:lnTo>
                  <a:lnTo>
                    <a:pt x="114544" y="18000"/>
                  </a:lnTo>
                  <a:lnTo>
                    <a:pt x="114544" y="90005"/>
                  </a:lnTo>
                  <a:lnTo>
                    <a:pt x="106361" y="90005"/>
                  </a:lnTo>
                  <a:cubicBezTo>
                    <a:pt x="104855" y="90005"/>
                    <a:pt x="103638" y="91344"/>
                    <a:pt x="103638" y="93000"/>
                  </a:cubicBezTo>
                  <a:cubicBezTo>
                    <a:pt x="103638" y="94661"/>
                    <a:pt x="104855" y="96000"/>
                    <a:pt x="106361" y="96000"/>
                  </a:cubicBezTo>
                  <a:lnTo>
                    <a:pt x="114544" y="96000"/>
                  </a:lnTo>
                  <a:cubicBezTo>
                    <a:pt x="117555" y="96000"/>
                    <a:pt x="120000" y="93311"/>
                    <a:pt x="120000" y="90005"/>
                  </a:cubicBezTo>
                  <a:lnTo>
                    <a:pt x="120000" y="18000"/>
                  </a:lnTo>
                  <a:cubicBezTo>
                    <a:pt x="120000" y="14688"/>
                    <a:pt x="117555" y="12005"/>
                    <a:pt x="114544" y="12005"/>
                  </a:cubicBezTo>
                  <a:moveTo>
                    <a:pt x="30000" y="66005"/>
                  </a:moveTo>
                  <a:lnTo>
                    <a:pt x="35455" y="66005"/>
                  </a:lnTo>
                  <a:cubicBezTo>
                    <a:pt x="36961" y="66005"/>
                    <a:pt x="38183" y="64661"/>
                    <a:pt x="38183" y="63005"/>
                  </a:cubicBezTo>
                  <a:cubicBezTo>
                    <a:pt x="38183" y="61344"/>
                    <a:pt x="36961" y="60000"/>
                    <a:pt x="35455" y="60000"/>
                  </a:cubicBezTo>
                  <a:lnTo>
                    <a:pt x="30000" y="60000"/>
                  </a:lnTo>
                  <a:cubicBezTo>
                    <a:pt x="28494" y="60000"/>
                    <a:pt x="27272" y="61344"/>
                    <a:pt x="27272" y="63005"/>
                  </a:cubicBezTo>
                  <a:cubicBezTo>
                    <a:pt x="27272" y="64661"/>
                    <a:pt x="28494" y="66005"/>
                    <a:pt x="30000" y="66005"/>
                  </a:cubicBezTo>
                  <a:moveTo>
                    <a:pt x="30000" y="54000"/>
                  </a:moveTo>
                  <a:lnTo>
                    <a:pt x="46361" y="54000"/>
                  </a:lnTo>
                  <a:cubicBezTo>
                    <a:pt x="47872" y="54000"/>
                    <a:pt x="49088" y="52661"/>
                    <a:pt x="49088" y="51005"/>
                  </a:cubicBezTo>
                  <a:cubicBezTo>
                    <a:pt x="49088" y="49344"/>
                    <a:pt x="47872" y="48000"/>
                    <a:pt x="46361" y="48000"/>
                  </a:cubicBezTo>
                  <a:lnTo>
                    <a:pt x="30000" y="48000"/>
                  </a:lnTo>
                  <a:cubicBezTo>
                    <a:pt x="28494" y="48000"/>
                    <a:pt x="27272" y="49344"/>
                    <a:pt x="27272" y="51005"/>
                  </a:cubicBezTo>
                  <a:cubicBezTo>
                    <a:pt x="27272" y="52661"/>
                    <a:pt x="28494" y="54000"/>
                    <a:pt x="30000" y="54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93" name="Google Shape;93;p33"/>
          <p:cNvGrpSpPr/>
          <p:nvPr/>
        </p:nvGrpSpPr>
        <p:grpSpPr>
          <a:xfrm>
            <a:off x="5866603" y="1538356"/>
            <a:ext cx="616688" cy="616688"/>
            <a:chOff x="5866603" y="2153819"/>
            <a:chExt cx="616688" cy="616688"/>
          </a:xfrm>
        </p:grpSpPr>
        <p:sp>
          <p:nvSpPr>
            <p:cNvPr id="94" name="Google Shape;94;p33"/>
            <p:cNvSpPr/>
            <p:nvPr/>
          </p:nvSpPr>
          <p:spPr>
            <a:xfrm>
              <a:off x="5866603" y="2153819"/>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5" name="Google Shape;95;p33"/>
            <p:cNvSpPr/>
            <p:nvPr/>
          </p:nvSpPr>
          <p:spPr>
            <a:xfrm>
              <a:off x="6035283" y="2327251"/>
              <a:ext cx="279327" cy="254031"/>
            </a:xfrm>
            <a:custGeom>
              <a:avLst/>
              <a:gdLst/>
              <a:ahLst/>
              <a:cxnLst/>
              <a:rect l="l" t="t" r="r" b="b"/>
              <a:pathLst>
                <a:path w="120000" h="120000" extrusionOk="0">
                  <a:moveTo>
                    <a:pt x="114544" y="42031"/>
                  </a:moveTo>
                  <a:lnTo>
                    <a:pt x="75444" y="42031"/>
                  </a:lnTo>
                  <a:cubicBezTo>
                    <a:pt x="73088" y="38609"/>
                    <a:pt x="70655" y="34591"/>
                    <a:pt x="68438" y="30039"/>
                  </a:cubicBezTo>
                  <a:lnTo>
                    <a:pt x="114544" y="30039"/>
                  </a:lnTo>
                  <a:cubicBezTo>
                    <a:pt x="114544" y="30039"/>
                    <a:pt x="114544" y="42031"/>
                    <a:pt x="114544" y="42031"/>
                  </a:cubicBezTo>
                  <a:close/>
                  <a:moveTo>
                    <a:pt x="109088" y="78019"/>
                  </a:moveTo>
                  <a:lnTo>
                    <a:pt x="62727" y="78019"/>
                  </a:lnTo>
                  <a:lnTo>
                    <a:pt x="62727" y="48030"/>
                  </a:lnTo>
                  <a:lnTo>
                    <a:pt x="72722" y="48030"/>
                  </a:lnTo>
                  <a:cubicBezTo>
                    <a:pt x="77900" y="55119"/>
                    <a:pt x="82305" y="59233"/>
                    <a:pt x="82677" y="59574"/>
                  </a:cubicBezTo>
                  <a:cubicBezTo>
                    <a:pt x="83383" y="60215"/>
                    <a:pt x="84300" y="60408"/>
                    <a:pt x="85127" y="60164"/>
                  </a:cubicBezTo>
                  <a:cubicBezTo>
                    <a:pt x="85655" y="60011"/>
                    <a:pt x="86138" y="59682"/>
                    <a:pt x="86516" y="59188"/>
                  </a:cubicBezTo>
                  <a:cubicBezTo>
                    <a:pt x="87477" y="57917"/>
                    <a:pt x="87322" y="56021"/>
                    <a:pt x="86166" y="54960"/>
                  </a:cubicBezTo>
                  <a:cubicBezTo>
                    <a:pt x="86100" y="54903"/>
                    <a:pt x="83461" y="52429"/>
                    <a:pt x="79905" y="48030"/>
                  </a:cubicBezTo>
                  <a:lnTo>
                    <a:pt x="109088" y="48030"/>
                  </a:lnTo>
                  <a:cubicBezTo>
                    <a:pt x="109088" y="48030"/>
                    <a:pt x="109088" y="78019"/>
                    <a:pt x="109088" y="78019"/>
                  </a:cubicBezTo>
                  <a:close/>
                  <a:moveTo>
                    <a:pt x="109088" y="114001"/>
                  </a:moveTo>
                  <a:lnTo>
                    <a:pt x="62727" y="114001"/>
                  </a:lnTo>
                  <a:lnTo>
                    <a:pt x="62727" y="84012"/>
                  </a:lnTo>
                  <a:lnTo>
                    <a:pt x="109088" y="84012"/>
                  </a:lnTo>
                  <a:cubicBezTo>
                    <a:pt x="109088" y="84012"/>
                    <a:pt x="109088" y="114001"/>
                    <a:pt x="109088" y="114001"/>
                  </a:cubicBezTo>
                  <a:close/>
                  <a:moveTo>
                    <a:pt x="62727" y="30993"/>
                  </a:moveTo>
                  <a:cubicBezTo>
                    <a:pt x="64588" y="35062"/>
                    <a:pt x="66616" y="38751"/>
                    <a:pt x="68666" y="42031"/>
                  </a:cubicBezTo>
                  <a:lnTo>
                    <a:pt x="62727" y="42031"/>
                  </a:lnTo>
                  <a:cubicBezTo>
                    <a:pt x="62727" y="42031"/>
                    <a:pt x="62727" y="30993"/>
                    <a:pt x="62727" y="30993"/>
                  </a:cubicBezTo>
                  <a:close/>
                  <a:moveTo>
                    <a:pt x="71505" y="8405"/>
                  </a:moveTo>
                  <a:cubicBezTo>
                    <a:pt x="78027" y="4262"/>
                    <a:pt x="85755" y="5556"/>
                    <a:pt x="88772" y="11293"/>
                  </a:cubicBezTo>
                  <a:cubicBezTo>
                    <a:pt x="90794" y="15141"/>
                    <a:pt x="90127" y="19994"/>
                    <a:pt x="87527" y="24040"/>
                  </a:cubicBezTo>
                  <a:lnTo>
                    <a:pt x="65805" y="24040"/>
                  </a:lnTo>
                  <a:cubicBezTo>
                    <a:pt x="65222" y="22559"/>
                    <a:pt x="64672" y="21044"/>
                    <a:pt x="64166" y="19477"/>
                  </a:cubicBezTo>
                  <a:cubicBezTo>
                    <a:pt x="64738" y="15272"/>
                    <a:pt x="67333" y="11049"/>
                    <a:pt x="71505" y="8405"/>
                  </a:cubicBezTo>
                  <a:moveTo>
                    <a:pt x="57272" y="42031"/>
                  </a:moveTo>
                  <a:lnTo>
                    <a:pt x="51244" y="42031"/>
                  </a:lnTo>
                  <a:cubicBezTo>
                    <a:pt x="53333" y="38700"/>
                    <a:pt x="55388" y="34948"/>
                    <a:pt x="57272" y="30811"/>
                  </a:cubicBezTo>
                  <a:cubicBezTo>
                    <a:pt x="57272" y="30811"/>
                    <a:pt x="57272" y="42031"/>
                    <a:pt x="57272" y="42031"/>
                  </a:cubicBezTo>
                  <a:close/>
                  <a:moveTo>
                    <a:pt x="57272" y="78019"/>
                  </a:moveTo>
                  <a:lnTo>
                    <a:pt x="10911" y="78019"/>
                  </a:lnTo>
                  <a:lnTo>
                    <a:pt x="10911" y="48030"/>
                  </a:lnTo>
                  <a:lnTo>
                    <a:pt x="40011" y="48030"/>
                  </a:lnTo>
                  <a:cubicBezTo>
                    <a:pt x="36461" y="52429"/>
                    <a:pt x="33816" y="54903"/>
                    <a:pt x="33750" y="54960"/>
                  </a:cubicBezTo>
                  <a:cubicBezTo>
                    <a:pt x="32594" y="56021"/>
                    <a:pt x="32438" y="57917"/>
                    <a:pt x="33400" y="59188"/>
                  </a:cubicBezTo>
                  <a:cubicBezTo>
                    <a:pt x="33777" y="59682"/>
                    <a:pt x="34261" y="60011"/>
                    <a:pt x="34783" y="60164"/>
                  </a:cubicBezTo>
                  <a:cubicBezTo>
                    <a:pt x="35616" y="60408"/>
                    <a:pt x="36527" y="60215"/>
                    <a:pt x="37238" y="59574"/>
                  </a:cubicBezTo>
                  <a:cubicBezTo>
                    <a:pt x="37611" y="59233"/>
                    <a:pt x="42016" y="55119"/>
                    <a:pt x="47194" y="48030"/>
                  </a:cubicBezTo>
                  <a:lnTo>
                    <a:pt x="57272" y="48030"/>
                  </a:lnTo>
                  <a:cubicBezTo>
                    <a:pt x="57272" y="48030"/>
                    <a:pt x="57272" y="78019"/>
                    <a:pt x="57272" y="78019"/>
                  </a:cubicBezTo>
                  <a:close/>
                  <a:moveTo>
                    <a:pt x="57272" y="114001"/>
                  </a:moveTo>
                  <a:lnTo>
                    <a:pt x="10911" y="114001"/>
                  </a:lnTo>
                  <a:lnTo>
                    <a:pt x="10911" y="84012"/>
                  </a:lnTo>
                  <a:lnTo>
                    <a:pt x="57272" y="84012"/>
                  </a:lnTo>
                  <a:cubicBezTo>
                    <a:pt x="57272" y="84012"/>
                    <a:pt x="57272" y="114001"/>
                    <a:pt x="57272" y="114001"/>
                  </a:cubicBezTo>
                  <a:close/>
                  <a:moveTo>
                    <a:pt x="5455" y="42031"/>
                  </a:moveTo>
                  <a:lnTo>
                    <a:pt x="5455" y="30039"/>
                  </a:lnTo>
                  <a:lnTo>
                    <a:pt x="51477" y="30039"/>
                  </a:lnTo>
                  <a:cubicBezTo>
                    <a:pt x="49261" y="34591"/>
                    <a:pt x="46827" y="38609"/>
                    <a:pt x="44472" y="42031"/>
                  </a:cubicBezTo>
                  <a:cubicBezTo>
                    <a:pt x="44472" y="42031"/>
                    <a:pt x="5455" y="42031"/>
                    <a:pt x="5455" y="42031"/>
                  </a:cubicBezTo>
                  <a:close/>
                  <a:moveTo>
                    <a:pt x="31144" y="11293"/>
                  </a:moveTo>
                  <a:cubicBezTo>
                    <a:pt x="34155" y="5561"/>
                    <a:pt x="41888" y="4262"/>
                    <a:pt x="48411" y="8405"/>
                  </a:cubicBezTo>
                  <a:cubicBezTo>
                    <a:pt x="52583" y="11055"/>
                    <a:pt x="55172" y="15278"/>
                    <a:pt x="55750" y="19483"/>
                  </a:cubicBezTo>
                  <a:cubicBezTo>
                    <a:pt x="55244" y="21044"/>
                    <a:pt x="54694" y="22559"/>
                    <a:pt x="54111" y="24040"/>
                  </a:cubicBezTo>
                  <a:lnTo>
                    <a:pt x="32388" y="24040"/>
                  </a:lnTo>
                  <a:cubicBezTo>
                    <a:pt x="29788" y="19994"/>
                    <a:pt x="29122" y="15141"/>
                    <a:pt x="31144" y="11293"/>
                  </a:cubicBezTo>
                  <a:moveTo>
                    <a:pt x="114544" y="24040"/>
                  </a:moveTo>
                  <a:lnTo>
                    <a:pt x="93744" y="24040"/>
                  </a:lnTo>
                  <a:cubicBezTo>
                    <a:pt x="95883" y="18870"/>
                    <a:pt x="96022" y="13110"/>
                    <a:pt x="93494" y="8291"/>
                  </a:cubicBezTo>
                  <a:cubicBezTo>
                    <a:pt x="88972" y="-306"/>
                    <a:pt x="77911" y="-2587"/>
                    <a:pt x="68777" y="3206"/>
                  </a:cubicBezTo>
                  <a:cubicBezTo>
                    <a:pt x="65261" y="5442"/>
                    <a:pt x="62650" y="8575"/>
                    <a:pt x="60916" y="12043"/>
                  </a:cubicBezTo>
                  <a:cubicBezTo>
                    <a:pt x="60827" y="12003"/>
                    <a:pt x="60761" y="11935"/>
                    <a:pt x="60666" y="11906"/>
                  </a:cubicBezTo>
                  <a:cubicBezTo>
                    <a:pt x="60605" y="11889"/>
                    <a:pt x="60550" y="11901"/>
                    <a:pt x="60488" y="11889"/>
                  </a:cubicBezTo>
                  <a:cubicBezTo>
                    <a:pt x="60338" y="11855"/>
                    <a:pt x="60188" y="11855"/>
                    <a:pt x="60033" y="11850"/>
                  </a:cubicBezTo>
                  <a:cubicBezTo>
                    <a:pt x="59900" y="11855"/>
                    <a:pt x="59772" y="11855"/>
                    <a:pt x="59638" y="11878"/>
                  </a:cubicBezTo>
                  <a:cubicBezTo>
                    <a:pt x="59511" y="11895"/>
                    <a:pt x="59383" y="11861"/>
                    <a:pt x="59250" y="11906"/>
                  </a:cubicBezTo>
                  <a:cubicBezTo>
                    <a:pt x="59155" y="11935"/>
                    <a:pt x="59088" y="12003"/>
                    <a:pt x="59000" y="12043"/>
                  </a:cubicBezTo>
                  <a:cubicBezTo>
                    <a:pt x="57261" y="8575"/>
                    <a:pt x="54650" y="5442"/>
                    <a:pt x="51138" y="3212"/>
                  </a:cubicBezTo>
                  <a:cubicBezTo>
                    <a:pt x="42005" y="-2587"/>
                    <a:pt x="30938" y="-306"/>
                    <a:pt x="26416" y="8291"/>
                  </a:cubicBezTo>
                  <a:cubicBezTo>
                    <a:pt x="23894" y="13110"/>
                    <a:pt x="24027" y="18870"/>
                    <a:pt x="26172" y="24040"/>
                  </a:cubicBezTo>
                  <a:lnTo>
                    <a:pt x="5455" y="24040"/>
                  </a:lnTo>
                  <a:cubicBezTo>
                    <a:pt x="2444" y="24040"/>
                    <a:pt x="0" y="26725"/>
                    <a:pt x="0" y="30039"/>
                  </a:cubicBezTo>
                  <a:lnTo>
                    <a:pt x="0" y="42031"/>
                  </a:lnTo>
                  <a:cubicBezTo>
                    <a:pt x="0" y="45346"/>
                    <a:pt x="2444" y="48030"/>
                    <a:pt x="5455" y="48030"/>
                  </a:cubicBezTo>
                  <a:lnTo>
                    <a:pt x="5455" y="114001"/>
                  </a:lnTo>
                  <a:cubicBezTo>
                    <a:pt x="5455" y="117315"/>
                    <a:pt x="7900" y="120000"/>
                    <a:pt x="10911" y="120000"/>
                  </a:cubicBezTo>
                  <a:lnTo>
                    <a:pt x="109088" y="120000"/>
                  </a:lnTo>
                  <a:cubicBezTo>
                    <a:pt x="112100" y="120000"/>
                    <a:pt x="114544" y="117315"/>
                    <a:pt x="114544" y="114001"/>
                  </a:cubicBezTo>
                  <a:lnTo>
                    <a:pt x="114544" y="48030"/>
                  </a:lnTo>
                  <a:cubicBezTo>
                    <a:pt x="117555" y="48030"/>
                    <a:pt x="120000" y="45346"/>
                    <a:pt x="120000" y="42031"/>
                  </a:cubicBezTo>
                  <a:lnTo>
                    <a:pt x="120000" y="30039"/>
                  </a:lnTo>
                  <a:cubicBezTo>
                    <a:pt x="120000" y="26725"/>
                    <a:pt x="117555" y="24040"/>
                    <a:pt x="114544" y="2404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96" name="Google Shape;96;p33"/>
          <p:cNvGrpSpPr/>
          <p:nvPr/>
        </p:nvGrpSpPr>
        <p:grpSpPr>
          <a:xfrm>
            <a:off x="5884007" y="4735487"/>
            <a:ext cx="616688" cy="616688"/>
            <a:chOff x="5866603" y="4454825"/>
            <a:chExt cx="616688" cy="616688"/>
          </a:xfrm>
        </p:grpSpPr>
        <p:sp>
          <p:nvSpPr>
            <p:cNvPr id="97" name="Google Shape;97;p33"/>
            <p:cNvSpPr/>
            <p:nvPr/>
          </p:nvSpPr>
          <p:spPr>
            <a:xfrm>
              <a:off x="5866603" y="4454825"/>
              <a:ext cx="616688" cy="616688"/>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8" name="Google Shape;98;p33"/>
            <p:cNvSpPr/>
            <p:nvPr/>
          </p:nvSpPr>
          <p:spPr>
            <a:xfrm>
              <a:off x="6035283" y="4615000"/>
              <a:ext cx="279327" cy="279327"/>
            </a:xfrm>
            <a:custGeom>
              <a:avLst/>
              <a:gdLst/>
              <a:ahLst/>
              <a:cxnLst/>
              <a:rect l="l" t="t" r="r" b="b"/>
              <a:pathLst>
                <a:path w="120000" h="120000" extrusionOk="0">
                  <a:moveTo>
                    <a:pt x="53216" y="94688"/>
                  </a:moveTo>
                  <a:cubicBezTo>
                    <a:pt x="52377" y="95411"/>
                    <a:pt x="51400" y="95966"/>
                    <a:pt x="50277" y="96355"/>
                  </a:cubicBezTo>
                  <a:cubicBezTo>
                    <a:pt x="49161" y="96750"/>
                    <a:pt x="47977" y="96944"/>
                    <a:pt x="46738" y="96944"/>
                  </a:cubicBezTo>
                  <a:cubicBezTo>
                    <a:pt x="43816" y="96944"/>
                    <a:pt x="41600" y="96044"/>
                    <a:pt x="40077" y="94255"/>
                  </a:cubicBezTo>
                  <a:cubicBezTo>
                    <a:pt x="38561" y="92466"/>
                    <a:pt x="37761" y="90144"/>
                    <a:pt x="37677" y="87305"/>
                  </a:cubicBezTo>
                  <a:lnTo>
                    <a:pt x="32577" y="87305"/>
                  </a:lnTo>
                  <a:cubicBezTo>
                    <a:pt x="32538" y="89566"/>
                    <a:pt x="32850" y="91588"/>
                    <a:pt x="33511" y="93361"/>
                  </a:cubicBezTo>
                  <a:cubicBezTo>
                    <a:pt x="34172" y="95127"/>
                    <a:pt x="35116" y="96627"/>
                    <a:pt x="36361" y="97838"/>
                  </a:cubicBezTo>
                  <a:cubicBezTo>
                    <a:pt x="37594" y="99055"/>
                    <a:pt x="39100" y="99972"/>
                    <a:pt x="40861" y="100588"/>
                  </a:cubicBezTo>
                  <a:cubicBezTo>
                    <a:pt x="42616" y="101211"/>
                    <a:pt x="44577" y="101516"/>
                    <a:pt x="46738" y="101516"/>
                  </a:cubicBezTo>
                  <a:cubicBezTo>
                    <a:pt x="48738" y="101516"/>
                    <a:pt x="50627" y="101238"/>
                    <a:pt x="52411" y="100683"/>
                  </a:cubicBezTo>
                  <a:cubicBezTo>
                    <a:pt x="54188" y="100127"/>
                    <a:pt x="55738" y="99294"/>
                    <a:pt x="57061" y="98177"/>
                  </a:cubicBezTo>
                  <a:cubicBezTo>
                    <a:pt x="58383" y="97066"/>
                    <a:pt x="59427" y="95677"/>
                    <a:pt x="60205" y="94011"/>
                  </a:cubicBezTo>
                  <a:cubicBezTo>
                    <a:pt x="60988" y="92338"/>
                    <a:pt x="61377" y="90416"/>
                    <a:pt x="61377" y="88227"/>
                  </a:cubicBezTo>
                  <a:cubicBezTo>
                    <a:pt x="61377" y="85594"/>
                    <a:pt x="60750" y="83305"/>
                    <a:pt x="59488" y="81366"/>
                  </a:cubicBezTo>
                  <a:cubicBezTo>
                    <a:pt x="58227" y="79433"/>
                    <a:pt x="56300" y="78177"/>
                    <a:pt x="53700" y="77600"/>
                  </a:cubicBezTo>
                  <a:lnTo>
                    <a:pt x="53700" y="77477"/>
                  </a:lnTo>
                  <a:cubicBezTo>
                    <a:pt x="55377" y="76694"/>
                    <a:pt x="56777" y="75538"/>
                    <a:pt x="57900" y="74016"/>
                  </a:cubicBezTo>
                  <a:cubicBezTo>
                    <a:pt x="59022" y="72488"/>
                    <a:pt x="59577" y="70744"/>
                    <a:pt x="59577" y="68761"/>
                  </a:cubicBezTo>
                  <a:cubicBezTo>
                    <a:pt x="59577" y="66744"/>
                    <a:pt x="59250" y="64988"/>
                    <a:pt x="58588" y="63511"/>
                  </a:cubicBezTo>
                  <a:cubicBezTo>
                    <a:pt x="57927" y="62027"/>
                    <a:pt x="57016" y="60811"/>
                    <a:pt x="55861" y="59866"/>
                  </a:cubicBezTo>
                  <a:cubicBezTo>
                    <a:pt x="54700" y="58916"/>
                    <a:pt x="53327" y="58205"/>
                    <a:pt x="51750" y="57733"/>
                  </a:cubicBezTo>
                  <a:cubicBezTo>
                    <a:pt x="50166" y="57255"/>
                    <a:pt x="48455" y="57022"/>
                    <a:pt x="46616" y="57022"/>
                  </a:cubicBezTo>
                  <a:cubicBezTo>
                    <a:pt x="44500" y="57022"/>
                    <a:pt x="42627" y="57366"/>
                    <a:pt x="41011" y="58072"/>
                  </a:cubicBezTo>
                  <a:cubicBezTo>
                    <a:pt x="39388" y="58772"/>
                    <a:pt x="38038" y="59738"/>
                    <a:pt x="36961" y="60977"/>
                  </a:cubicBezTo>
                  <a:cubicBezTo>
                    <a:pt x="35883" y="62211"/>
                    <a:pt x="35050" y="63700"/>
                    <a:pt x="34466" y="65427"/>
                  </a:cubicBezTo>
                  <a:cubicBezTo>
                    <a:pt x="33888" y="67155"/>
                    <a:pt x="33555" y="69072"/>
                    <a:pt x="33477" y="71172"/>
                  </a:cubicBezTo>
                  <a:lnTo>
                    <a:pt x="38577" y="71172"/>
                  </a:lnTo>
                  <a:cubicBezTo>
                    <a:pt x="38577" y="69894"/>
                    <a:pt x="38733" y="68683"/>
                    <a:pt x="39061" y="67527"/>
                  </a:cubicBezTo>
                  <a:cubicBezTo>
                    <a:pt x="39377" y="66372"/>
                    <a:pt x="39872" y="65366"/>
                    <a:pt x="40533" y="64500"/>
                  </a:cubicBezTo>
                  <a:cubicBezTo>
                    <a:pt x="41188" y="63633"/>
                    <a:pt x="42027" y="62944"/>
                    <a:pt x="43050" y="62427"/>
                  </a:cubicBezTo>
                  <a:cubicBezTo>
                    <a:pt x="44066" y="61911"/>
                    <a:pt x="45261" y="61655"/>
                    <a:pt x="46616" y="61655"/>
                  </a:cubicBezTo>
                  <a:cubicBezTo>
                    <a:pt x="48777" y="61655"/>
                    <a:pt x="50577" y="62244"/>
                    <a:pt x="52022" y="63416"/>
                  </a:cubicBezTo>
                  <a:cubicBezTo>
                    <a:pt x="53461" y="64594"/>
                    <a:pt x="54177" y="66350"/>
                    <a:pt x="54177" y="68700"/>
                  </a:cubicBezTo>
                  <a:cubicBezTo>
                    <a:pt x="54177" y="69855"/>
                    <a:pt x="53961" y="70883"/>
                    <a:pt x="53522" y="71788"/>
                  </a:cubicBezTo>
                  <a:cubicBezTo>
                    <a:pt x="53077" y="72700"/>
                    <a:pt x="52488" y="73450"/>
                    <a:pt x="51750" y="74050"/>
                  </a:cubicBezTo>
                  <a:cubicBezTo>
                    <a:pt x="51011" y="74644"/>
                    <a:pt x="50150" y="75094"/>
                    <a:pt x="49172" y="75411"/>
                  </a:cubicBezTo>
                  <a:cubicBezTo>
                    <a:pt x="48188" y="75716"/>
                    <a:pt x="47155" y="75872"/>
                    <a:pt x="46077" y="75872"/>
                  </a:cubicBezTo>
                  <a:lnTo>
                    <a:pt x="44400" y="75872"/>
                  </a:lnTo>
                  <a:cubicBezTo>
                    <a:pt x="44238" y="75872"/>
                    <a:pt x="44055" y="75850"/>
                    <a:pt x="43861" y="75805"/>
                  </a:cubicBezTo>
                  <a:lnTo>
                    <a:pt x="43861" y="80261"/>
                  </a:lnTo>
                  <a:cubicBezTo>
                    <a:pt x="44816" y="80133"/>
                    <a:pt x="45838" y="80072"/>
                    <a:pt x="46916" y="80072"/>
                  </a:cubicBezTo>
                  <a:cubicBezTo>
                    <a:pt x="48200" y="80072"/>
                    <a:pt x="49388" y="80244"/>
                    <a:pt x="50488" y="80594"/>
                  </a:cubicBezTo>
                  <a:cubicBezTo>
                    <a:pt x="51588" y="80950"/>
                    <a:pt x="52538" y="81483"/>
                    <a:pt x="53338" y="82205"/>
                  </a:cubicBezTo>
                  <a:cubicBezTo>
                    <a:pt x="54138" y="82927"/>
                    <a:pt x="54777" y="83811"/>
                    <a:pt x="55261" y="84861"/>
                  </a:cubicBezTo>
                  <a:cubicBezTo>
                    <a:pt x="55738" y="85911"/>
                    <a:pt x="55977" y="87122"/>
                    <a:pt x="55977" y="88477"/>
                  </a:cubicBezTo>
                  <a:cubicBezTo>
                    <a:pt x="55977" y="89794"/>
                    <a:pt x="55727" y="90983"/>
                    <a:pt x="55227" y="92027"/>
                  </a:cubicBezTo>
                  <a:cubicBezTo>
                    <a:pt x="54727" y="93077"/>
                    <a:pt x="54061" y="93966"/>
                    <a:pt x="53216" y="94688"/>
                  </a:cubicBezTo>
                  <a:moveTo>
                    <a:pt x="79205" y="100838"/>
                  </a:moveTo>
                  <a:lnTo>
                    <a:pt x="84305" y="100838"/>
                  </a:lnTo>
                  <a:lnTo>
                    <a:pt x="84305" y="57022"/>
                  </a:lnTo>
                  <a:lnTo>
                    <a:pt x="80405" y="57022"/>
                  </a:lnTo>
                  <a:cubicBezTo>
                    <a:pt x="80122" y="58672"/>
                    <a:pt x="79605" y="60027"/>
                    <a:pt x="78844" y="61100"/>
                  </a:cubicBezTo>
                  <a:cubicBezTo>
                    <a:pt x="78083" y="62172"/>
                    <a:pt x="77155" y="63016"/>
                    <a:pt x="76055" y="63633"/>
                  </a:cubicBezTo>
                  <a:cubicBezTo>
                    <a:pt x="74955" y="64250"/>
                    <a:pt x="73727" y="64672"/>
                    <a:pt x="72366" y="64900"/>
                  </a:cubicBezTo>
                  <a:cubicBezTo>
                    <a:pt x="71005" y="65127"/>
                    <a:pt x="69605" y="65238"/>
                    <a:pt x="68166" y="65238"/>
                  </a:cubicBezTo>
                  <a:lnTo>
                    <a:pt x="68166" y="69438"/>
                  </a:lnTo>
                  <a:lnTo>
                    <a:pt x="79205" y="69438"/>
                  </a:lnTo>
                  <a:cubicBezTo>
                    <a:pt x="79205" y="69438"/>
                    <a:pt x="79205" y="100838"/>
                    <a:pt x="79205" y="100838"/>
                  </a:cubicBezTo>
                  <a:close/>
                  <a:moveTo>
                    <a:pt x="114544" y="38183"/>
                  </a:moveTo>
                  <a:lnTo>
                    <a:pt x="5455" y="38183"/>
                  </a:lnTo>
                  <a:lnTo>
                    <a:pt x="5455" y="21822"/>
                  </a:lnTo>
                  <a:cubicBezTo>
                    <a:pt x="5455" y="18805"/>
                    <a:pt x="7894"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5" y="16361"/>
                    <a:pt x="114544" y="18805"/>
                    <a:pt x="114544" y="21822"/>
                  </a:cubicBezTo>
                  <a:cubicBezTo>
                    <a:pt x="114544" y="21822"/>
                    <a:pt x="114544" y="38183"/>
                    <a:pt x="114544" y="38183"/>
                  </a:cubicBezTo>
                  <a:close/>
                  <a:moveTo>
                    <a:pt x="114544" y="109088"/>
                  </a:moveTo>
                  <a:cubicBezTo>
                    <a:pt x="114544" y="112105"/>
                    <a:pt x="112105" y="114544"/>
                    <a:pt x="109088" y="114544"/>
                  </a:cubicBezTo>
                  <a:lnTo>
                    <a:pt x="10911" y="114544"/>
                  </a:lnTo>
                  <a:cubicBezTo>
                    <a:pt x="7894" y="114544"/>
                    <a:pt x="5455" y="112105"/>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sp>
        <p:nvSpPr>
          <p:cNvPr id="99" name="Google Shape;99;p33"/>
          <p:cNvSpPr txBox="1">
            <a:spLocks noGrp="1"/>
          </p:cNvSpPr>
          <p:nvPr>
            <p:ph type="body" idx="1"/>
          </p:nvPr>
        </p:nvSpPr>
        <p:spPr>
          <a:xfrm>
            <a:off x="329371"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 name="Google Shape;100;p33"/>
          <p:cNvSpPr txBox="1">
            <a:spLocks noGrp="1"/>
          </p:cNvSpPr>
          <p:nvPr>
            <p:ph type="body" idx="2"/>
          </p:nvPr>
        </p:nvSpPr>
        <p:spPr>
          <a:xfrm>
            <a:off x="1164931"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 name="Google Shape;101;p33"/>
          <p:cNvSpPr txBox="1">
            <a:spLocks noGrp="1"/>
          </p:cNvSpPr>
          <p:nvPr>
            <p:ph type="body" idx="3"/>
          </p:nvPr>
        </p:nvSpPr>
        <p:spPr>
          <a:xfrm>
            <a:off x="2004883"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33"/>
          <p:cNvSpPr txBox="1">
            <a:spLocks noGrp="1"/>
          </p:cNvSpPr>
          <p:nvPr>
            <p:ph type="body" idx="4"/>
          </p:nvPr>
        </p:nvSpPr>
        <p:spPr>
          <a:xfrm>
            <a:off x="2840958"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 name="Google Shape;103;p33"/>
          <p:cNvSpPr txBox="1">
            <a:spLocks noGrp="1"/>
          </p:cNvSpPr>
          <p:nvPr>
            <p:ph type="body" idx="5"/>
          </p:nvPr>
        </p:nvSpPr>
        <p:spPr>
          <a:xfrm>
            <a:off x="3673130"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33"/>
          <p:cNvSpPr txBox="1">
            <a:spLocks noGrp="1"/>
          </p:cNvSpPr>
          <p:nvPr>
            <p:ph type="body" idx="6"/>
          </p:nvPr>
        </p:nvSpPr>
        <p:spPr>
          <a:xfrm>
            <a:off x="4505302"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 name="Google Shape;105;p33"/>
          <p:cNvSpPr txBox="1">
            <a:spLocks noGrp="1"/>
          </p:cNvSpPr>
          <p:nvPr>
            <p:ph type="body" idx="7"/>
          </p:nvPr>
        </p:nvSpPr>
        <p:spPr>
          <a:xfrm>
            <a:off x="6585036" y="2080355"/>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33"/>
          <p:cNvSpPr txBox="1">
            <a:spLocks noGrp="1"/>
          </p:cNvSpPr>
          <p:nvPr>
            <p:ph type="body" idx="8"/>
          </p:nvPr>
        </p:nvSpPr>
        <p:spPr>
          <a:xfrm>
            <a:off x="6595092" y="1621019"/>
            <a:ext cx="201384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33"/>
          <p:cNvSpPr txBox="1">
            <a:spLocks noGrp="1"/>
          </p:cNvSpPr>
          <p:nvPr>
            <p:ph type="body" idx="9"/>
          </p:nvPr>
        </p:nvSpPr>
        <p:spPr>
          <a:xfrm>
            <a:off x="6585036" y="3661587"/>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 name="Google Shape;108;p33"/>
          <p:cNvSpPr txBox="1">
            <a:spLocks noGrp="1"/>
          </p:cNvSpPr>
          <p:nvPr>
            <p:ph type="body" idx="13"/>
          </p:nvPr>
        </p:nvSpPr>
        <p:spPr>
          <a:xfrm>
            <a:off x="6595092" y="3202253"/>
            <a:ext cx="201384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 name="Google Shape;109;p33"/>
          <p:cNvSpPr txBox="1">
            <a:spLocks noGrp="1"/>
          </p:cNvSpPr>
          <p:nvPr>
            <p:ph type="body" idx="14"/>
          </p:nvPr>
        </p:nvSpPr>
        <p:spPr>
          <a:xfrm>
            <a:off x="6585036" y="5214356"/>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33"/>
          <p:cNvSpPr txBox="1">
            <a:spLocks noGrp="1"/>
          </p:cNvSpPr>
          <p:nvPr>
            <p:ph type="body" idx="15"/>
          </p:nvPr>
        </p:nvSpPr>
        <p:spPr>
          <a:xfrm>
            <a:off x="6595092" y="4755022"/>
            <a:ext cx="200378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 name="Google Shape;111;p33"/>
          <p:cNvSpPr txBox="1">
            <a:spLocks noGrp="1"/>
          </p:cNvSpPr>
          <p:nvPr>
            <p:ph type="body" idx="16"/>
          </p:nvPr>
        </p:nvSpPr>
        <p:spPr>
          <a:xfrm>
            <a:off x="9506249" y="2080355"/>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33"/>
          <p:cNvSpPr txBox="1">
            <a:spLocks noGrp="1"/>
          </p:cNvSpPr>
          <p:nvPr>
            <p:ph type="body" idx="17"/>
          </p:nvPr>
        </p:nvSpPr>
        <p:spPr>
          <a:xfrm>
            <a:off x="9516305" y="1621019"/>
            <a:ext cx="201384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 name="Google Shape;113;p33"/>
          <p:cNvSpPr txBox="1">
            <a:spLocks noGrp="1"/>
          </p:cNvSpPr>
          <p:nvPr>
            <p:ph type="body" idx="18"/>
          </p:nvPr>
        </p:nvSpPr>
        <p:spPr>
          <a:xfrm>
            <a:off x="9506249" y="3661587"/>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33"/>
          <p:cNvSpPr txBox="1">
            <a:spLocks noGrp="1"/>
          </p:cNvSpPr>
          <p:nvPr>
            <p:ph type="body" idx="19"/>
          </p:nvPr>
        </p:nvSpPr>
        <p:spPr>
          <a:xfrm>
            <a:off x="9516305" y="3202253"/>
            <a:ext cx="201384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33"/>
          <p:cNvSpPr txBox="1">
            <a:spLocks noGrp="1"/>
          </p:cNvSpPr>
          <p:nvPr>
            <p:ph type="body" idx="20"/>
          </p:nvPr>
        </p:nvSpPr>
        <p:spPr>
          <a:xfrm>
            <a:off x="9506249" y="5214356"/>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 name="Google Shape;116;p33"/>
          <p:cNvSpPr txBox="1">
            <a:spLocks noGrp="1"/>
          </p:cNvSpPr>
          <p:nvPr>
            <p:ph type="body" idx="21"/>
          </p:nvPr>
        </p:nvSpPr>
        <p:spPr>
          <a:xfrm>
            <a:off x="9516305" y="4755022"/>
            <a:ext cx="200378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nalysis-Infographic">
  <p:cSld name="Analysis-Infographic">
    <p:spTree>
      <p:nvGrpSpPr>
        <p:cNvPr id="1" name="Shape 117"/>
        <p:cNvGrpSpPr/>
        <p:nvPr/>
      </p:nvGrpSpPr>
      <p:grpSpPr>
        <a:xfrm>
          <a:off x="0" y="0"/>
          <a:ext cx="0" cy="0"/>
          <a:chOff x="0" y="0"/>
          <a:chExt cx="0" cy="0"/>
        </a:xfrm>
      </p:grpSpPr>
      <p:sp>
        <p:nvSpPr>
          <p:cNvPr id="118" name="Google Shape;118;p34"/>
          <p:cNvSpPr txBox="1">
            <a:spLocks noGrp="1"/>
          </p:cNvSpPr>
          <p:nvPr>
            <p:ph type="title"/>
          </p:nvPr>
        </p:nvSpPr>
        <p:spPr>
          <a:xfrm>
            <a:off x="208637" y="633247"/>
            <a:ext cx="9753747"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9" name="Google Shape;119;p34"/>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20" name="Google Shape;120;p34"/>
          <p:cNvSpPr/>
          <p:nvPr/>
        </p:nvSpPr>
        <p:spPr>
          <a:xfrm>
            <a:off x="1230925" y="4198847"/>
            <a:ext cx="9753747" cy="63304"/>
          </a:xfrm>
          <a:prstGeom prst="rect">
            <a:avLst/>
          </a:prstGeom>
          <a:solidFill>
            <a:srgbClr val="1490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1" name="Google Shape;121;p34"/>
          <p:cNvSpPr/>
          <p:nvPr/>
        </p:nvSpPr>
        <p:spPr>
          <a:xfrm>
            <a:off x="1509465" y="4105581"/>
            <a:ext cx="764423" cy="93271"/>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34"/>
          <p:cNvSpPr/>
          <p:nvPr/>
        </p:nvSpPr>
        <p:spPr>
          <a:xfrm>
            <a:off x="2273887" y="3969059"/>
            <a:ext cx="764423" cy="229791"/>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23;p34"/>
          <p:cNvSpPr/>
          <p:nvPr/>
        </p:nvSpPr>
        <p:spPr>
          <a:xfrm>
            <a:off x="3038311" y="3872691"/>
            <a:ext cx="764423" cy="326156"/>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124;p34"/>
          <p:cNvSpPr/>
          <p:nvPr/>
        </p:nvSpPr>
        <p:spPr>
          <a:xfrm>
            <a:off x="3802733" y="3704051"/>
            <a:ext cx="764423" cy="494799"/>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34"/>
          <p:cNvSpPr/>
          <p:nvPr/>
        </p:nvSpPr>
        <p:spPr>
          <a:xfrm>
            <a:off x="4567155" y="3559499"/>
            <a:ext cx="764423" cy="639348"/>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p34"/>
          <p:cNvSpPr/>
          <p:nvPr/>
        </p:nvSpPr>
        <p:spPr>
          <a:xfrm>
            <a:off x="5331579" y="3398887"/>
            <a:ext cx="764423" cy="799960"/>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p34"/>
          <p:cNvSpPr/>
          <p:nvPr/>
        </p:nvSpPr>
        <p:spPr>
          <a:xfrm>
            <a:off x="6096003" y="3286461"/>
            <a:ext cx="764423" cy="912387"/>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34"/>
          <p:cNvSpPr/>
          <p:nvPr/>
        </p:nvSpPr>
        <p:spPr>
          <a:xfrm>
            <a:off x="6860424" y="3029483"/>
            <a:ext cx="764423" cy="1169367"/>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p34"/>
          <p:cNvSpPr/>
          <p:nvPr/>
        </p:nvSpPr>
        <p:spPr>
          <a:xfrm>
            <a:off x="7624849" y="2774868"/>
            <a:ext cx="764423" cy="1423981"/>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34"/>
          <p:cNvSpPr/>
          <p:nvPr/>
        </p:nvSpPr>
        <p:spPr>
          <a:xfrm>
            <a:off x="8389271" y="2435219"/>
            <a:ext cx="764423" cy="1763628"/>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34"/>
          <p:cNvSpPr/>
          <p:nvPr/>
        </p:nvSpPr>
        <p:spPr>
          <a:xfrm>
            <a:off x="9153695" y="2081875"/>
            <a:ext cx="764423" cy="2116975"/>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34"/>
          <p:cNvSpPr/>
          <p:nvPr/>
        </p:nvSpPr>
        <p:spPr>
          <a:xfrm>
            <a:off x="9918117" y="1744589"/>
            <a:ext cx="764423" cy="2454259"/>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33" name="Google Shape;133;p34"/>
          <p:cNvGrpSpPr/>
          <p:nvPr/>
        </p:nvGrpSpPr>
        <p:grpSpPr>
          <a:xfrm>
            <a:off x="1567509" y="3258832"/>
            <a:ext cx="648327" cy="648329"/>
            <a:chOff x="1379092" y="2228211"/>
            <a:chExt cx="916410" cy="916410"/>
          </a:xfrm>
        </p:grpSpPr>
        <p:sp>
          <p:nvSpPr>
            <p:cNvPr id="134" name="Google Shape;134;p34"/>
            <p:cNvSpPr/>
            <p:nvPr/>
          </p:nvSpPr>
          <p:spPr>
            <a:xfrm rot="8100000">
              <a:off x="1513297" y="2362416"/>
              <a:ext cx="648000" cy="64800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rgbClr val="FFFFFF"/>
                </a:solidFill>
                <a:latin typeface="Open Sans"/>
                <a:ea typeface="Open Sans"/>
                <a:cs typeface="Open Sans"/>
                <a:sym typeface="Open Sans"/>
              </a:endParaRPr>
            </a:p>
          </p:txBody>
        </p:sp>
        <p:sp>
          <p:nvSpPr>
            <p:cNvPr id="135" name="Google Shape;135;p34"/>
            <p:cNvSpPr txBox="1"/>
            <p:nvPr/>
          </p:nvSpPr>
          <p:spPr>
            <a:xfrm>
              <a:off x="1561770" y="2460333"/>
              <a:ext cx="551052" cy="4350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350"/>
                <a:buFont typeface="Source Sans Pro"/>
                <a:buNone/>
              </a:pPr>
              <a:r>
                <a:rPr lang="en" sz="1400" b="1" i="0" u="none" strike="noStrike" cap="none">
                  <a:solidFill>
                    <a:srgbClr val="FFFFFF"/>
                  </a:solidFill>
                  <a:latin typeface="Source Sans Pro"/>
                  <a:ea typeface="Source Sans Pro"/>
                  <a:cs typeface="Source Sans Pro"/>
                  <a:sym typeface="Source Sans Pro"/>
                </a:rPr>
                <a:t>1K</a:t>
              </a:r>
              <a:endParaRPr sz="1400" b="0" i="0" u="none" strike="noStrike" cap="none">
                <a:solidFill>
                  <a:srgbClr val="000000"/>
                </a:solidFill>
                <a:latin typeface="Arial"/>
                <a:ea typeface="Arial"/>
                <a:cs typeface="Arial"/>
                <a:sym typeface="Arial"/>
              </a:endParaRPr>
            </a:p>
          </p:txBody>
        </p:sp>
      </p:grpSp>
      <p:grpSp>
        <p:nvGrpSpPr>
          <p:cNvPr id="136" name="Google Shape;136;p34"/>
          <p:cNvGrpSpPr/>
          <p:nvPr/>
        </p:nvGrpSpPr>
        <p:grpSpPr>
          <a:xfrm>
            <a:off x="9976164" y="877120"/>
            <a:ext cx="648329" cy="648329"/>
            <a:chOff x="9976161" y="877117"/>
            <a:chExt cx="648329" cy="648329"/>
          </a:xfrm>
        </p:grpSpPr>
        <p:sp>
          <p:nvSpPr>
            <p:cNvPr id="137" name="Google Shape;137;p34"/>
            <p:cNvSpPr/>
            <p:nvPr/>
          </p:nvSpPr>
          <p:spPr>
            <a:xfrm rot="8100000">
              <a:off x="10071107" y="972062"/>
              <a:ext cx="458437" cy="458438"/>
            </a:xfrm>
            <a:prstGeom prst="teardrop">
              <a:avLst>
                <a:gd name="adj" fmla="val 10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rgbClr val="FFFFFF"/>
                </a:solidFill>
                <a:latin typeface="Calibri"/>
                <a:ea typeface="Calibri"/>
                <a:cs typeface="Calibri"/>
                <a:sym typeface="Calibri"/>
              </a:endParaRPr>
            </a:p>
          </p:txBody>
        </p:sp>
        <p:sp>
          <p:nvSpPr>
            <p:cNvPr id="138" name="Google Shape;138;p34"/>
            <p:cNvSpPr txBox="1"/>
            <p:nvPr/>
          </p:nvSpPr>
          <p:spPr>
            <a:xfrm>
              <a:off x="10097385" y="1041336"/>
              <a:ext cx="405880"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350"/>
                <a:buFont typeface="Open Sans"/>
                <a:buNone/>
              </a:pPr>
              <a:r>
                <a:rPr lang="en" sz="1400" b="1" i="0" u="none" strike="noStrike" cap="none">
                  <a:solidFill>
                    <a:srgbClr val="FFFFFF"/>
                  </a:solidFill>
                  <a:latin typeface="Open Sans"/>
                  <a:ea typeface="Open Sans"/>
                  <a:cs typeface="Open Sans"/>
                  <a:sym typeface="Open Sans"/>
                </a:rPr>
                <a:t>8K</a:t>
              </a:r>
              <a:endParaRPr sz="1400" b="0" i="0" u="none" strike="noStrike" cap="none">
                <a:solidFill>
                  <a:srgbClr val="000000"/>
                </a:solidFill>
                <a:latin typeface="Arial"/>
                <a:ea typeface="Arial"/>
                <a:cs typeface="Arial"/>
                <a:sym typeface="Arial"/>
              </a:endParaRPr>
            </a:p>
          </p:txBody>
        </p:sp>
      </p:grpSp>
      <p:sp>
        <p:nvSpPr>
          <p:cNvPr id="139" name="Google Shape;139;p34"/>
          <p:cNvSpPr/>
          <p:nvPr/>
        </p:nvSpPr>
        <p:spPr>
          <a:xfrm>
            <a:off x="1259778" y="1796284"/>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0" name="Google Shape;140;p34"/>
          <p:cNvSpPr/>
          <p:nvPr/>
        </p:nvSpPr>
        <p:spPr>
          <a:xfrm>
            <a:off x="1230925" y="4819893"/>
            <a:ext cx="164675" cy="16467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41" name="Google Shape;141;p34"/>
          <p:cNvSpPr/>
          <p:nvPr/>
        </p:nvSpPr>
        <p:spPr>
          <a:xfrm>
            <a:off x="7965129" y="4808045"/>
            <a:ext cx="164675" cy="164675"/>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42" name="Google Shape;142;p34"/>
          <p:cNvSpPr/>
          <p:nvPr/>
        </p:nvSpPr>
        <p:spPr>
          <a:xfrm>
            <a:off x="4561949" y="4808565"/>
            <a:ext cx="164675" cy="164675"/>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43" name="Google Shape;143;p34"/>
          <p:cNvSpPr txBox="1">
            <a:spLocks noGrp="1"/>
          </p:cNvSpPr>
          <p:nvPr>
            <p:ph type="body" idx="1"/>
          </p:nvPr>
        </p:nvSpPr>
        <p:spPr>
          <a:xfrm>
            <a:off x="1567506" y="1704656"/>
            <a:ext cx="7145673" cy="104754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4" name="Google Shape;144;p34"/>
          <p:cNvSpPr txBox="1">
            <a:spLocks noGrp="1"/>
          </p:cNvSpPr>
          <p:nvPr>
            <p:ph type="body" idx="2"/>
          </p:nvPr>
        </p:nvSpPr>
        <p:spPr>
          <a:xfrm>
            <a:off x="1429719" y="5190572"/>
            <a:ext cx="2984020" cy="71385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 name="Google Shape;145;p34"/>
          <p:cNvSpPr txBox="1">
            <a:spLocks noGrp="1"/>
          </p:cNvSpPr>
          <p:nvPr>
            <p:ph type="body" idx="3"/>
          </p:nvPr>
        </p:nvSpPr>
        <p:spPr>
          <a:xfrm>
            <a:off x="1439777" y="4783990"/>
            <a:ext cx="298402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 name="Google Shape;146;p34"/>
          <p:cNvSpPr txBox="1">
            <a:spLocks noGrp="1"/>
          </p:cNvSpPr>
          <p:nvPr>
            <p:ph type="body" idx="4"/>
          </p:nvPr>
        </p:nvSpPr>
        <p:spPr>
          <a:xfrm>
            <a:off x="4854718" y="5190572"/>
            <a:ext cx="2984020" cy="71385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34"/>
          <p:cNvSpPr txBox="1">
            <a:spLocks noGrp="1"/>
          </p:cNvSpPr>
          <p:nvPr>
            <p:ph type="body" idx="5"/>
          </p:nvPr>
        </p:nvSpPr>
        <p:spPr>
          <a:xfrm>
            <a:off x="4864772" y="4783990"/>
            <a:ext cx="298402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 name="Google Shape;148;p34"/>
          <p:cNvSpPr txBox="1">
            <a:spLocks noGrp="1"/>
          </p:cNvSpPr>
          <p:nvPr>
            <p:ph type="body" idx="6"/>
          </p:nvPr>
        </p:nvSpPr>
        <p:spPr>
          <a:xfrm>
            <a:off x="8236083" y="5190572"/>
            <a:ext cx="2984020" cy="71385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9" name="Google Shape;149;p34"/>
          <p:cNvSpPr txBox="1">
            <a:spLocks noGrp="1"/>
          </p:cNvSpPr>
          <p:nvPr>
            <p:ph type="body" idx="7"/>
          </p:nvPr>
        </p:nvSpPr>
        <p:spPr>
          <a:xfrm>
            <a:off x="8246141" y="4783990"/>
            <a:ext cx="298402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exa-Infographic">
  <p:cSld name="Hexa-Infographic">
    <p:spTree>
      <p:nvGrpSpPr>
        <p:cNvPr id="1" name="Shape 150"/>
        <p:cNvGrpSpPr/>
        <p:nvPr/>
      </p:nvGrpSpPr>
      <p:grpSpPr>
        <a:xfrm>
          <a:off x="0" y="0"/>
          <a:ext cx="0" cy="0"/>
          <a:chOff x="0" y="0"/>
          <a:chExt cx="0" cy="0"/>
        </a:xfrm>
      </p:grpSpPr>
      <p:sp>
        <p:nvSpPr>
          <p:cNvPr id="151" name="Google Shape;151;p35"/>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52" name="Google Shape;152;p35"/>
          <p:cNvGrpSpPr/>
          <p:nvPr/>
        </p:nvGrpSpPr>
        <p:grpSpPr>
          <a:xfrm>
            <a:off x="616490" y="1781441"/>
            <a:ext cx="4118607" cy="3898703"/>
            <a:chOff x="4036696" y="1781438"/>
            <a:chExt cx="4118606" cy="3898703"/>
          </a:xfrm>
        </p:grpSpPr>
        <p:grpSp>
          <p:nvGrpSpPr>
            <p:cNvPr id="153" name="Google Shape;153;p35"/>
            <p:cNvGrpSpPr/>
            <p:nvPr/>
          </p:nvGrpSpPr>
          <p:grpSpPr>
            <a:xfrm>
              <a:off x="4036696" y="2918588"/>
              <a:ext cx="1791108" cy="1022485"/>
              <a:chOff x="4036696" y="2918588"/>
              <a:chExt cx="1791108" cy="1022485"/>
            </a:xfrm>
          </p:grpSpPr>
          <p:sp>
            <p:nvSpPr>
              <p:cNvPr id="154" name="Google Shape;154;p35"/>
              <p:cNvSpPr/>
              <p:nvPr/>
            </p:nvSpPr>
            <p:spPr>
              <a:xfrm>
                <a:off x="4036696" y="2918588"/>
                <a:ext cx="1791108" cy="1022485"/>
              </a:xfrm>
              <a:custGeom>
                <a:avLst/>
                <a:gdLst/>
                <a:ahLst/>
                <a:cxnLst/>
                <a:rect l="l" t="t" r="r" b="b"/>
                <a:pathLst>
                  <a:path w="120000" h="120000" extrusionOk="0">
                    <a:moveTo>
                      <a:pt x="89605" y="33766"/>
                    </a:moveTo>
                    <a:cubicBezTo>
                      <a:pt x="90575" y="30811"/>
                      <a:pt x="92968" y="28388"/>
                      <a:pt x="94921" y="28388"/>
                    </a:cubicBezTo>
                    <a:lnTo>
                      <a:pt x="107605" y="28388"/>
                    </a:lnTo>
                    <a:cubicBezTo>
                      <a:pt x="109552" y="28388"/>
                      <a:pt x="111945" y="30811"/>
                      <a:pt x="112921" y="33766"/>
                    </a:cubicBezTo>
                    <a:lnTo>
                      <a:pt x="119263" y="53011"/>
                    </a:lnTo>
                    <a:cubicBezTo>
                      <a:pt x="120239" y="55972"/>
                      <a:pt x="120239" y="60811"/>
                      <a:pt x="119263" y="63766"/>
                    </a:cubicBezTo>
                    <a:lnTo>
                      <a:pt x="112921" y="83011"/>
                    </a:lnTo>
                    <a:cubicBezTo>
                      <a:pt x="111945" y="85966"/>
                      <a:pt x="109552" y="88388"/>
                      <a:pt x="107605" y="88388"/>
                    </a:cubicBezTo>
                    <a:lnTo>
                      <a:pt x="94921" y="88388"/>
                    </a:lnTo>
                    <a:cubicBezTo>
                      <a:pt x="92968" y="88388"/>
                      <a:pt x="90575" y="85966"/>
                      <a:pt x="89605" y="83011"/>
                    </a:cubicBezTo>
                    <a:lnTo>
                      <a:pt x="86063" y="72277"/>
                    </a:lnTo>
                    <a:cubicBezTo>
                      <a:pt x="85087" y="69316"/>
                      <a:pt x="82694" y="66900"/>
                      <a:pt x="80747" y="66900"/>
                    </a:cubicBezTo>
                    <a:lnTo>
                      <a:pt x="79325" y="66900"/>
                    </a:lnTo>
                    <a:cubicBezTo>
                      <a:pt x="77378" y="66900"/>
                      <a:pt x="74985" y="69316"/>
                      <a:pt x="74009" y="72277"/>
                    </a:cubicBezTo>
                    <a:lnTo>
                      <a:pt x="60052" y="114622"/>
                    </a:lnTo>
                    <a:cubicBezTo>
                      <a:pt x="59076" y="117577"/>
                      <a:pt x="56683" y="120000"/>
                      <a:pt x="54737" y="120000"/>
                    </a:cubicBezTo>
                    <a:lnTo>
                      <a:pt x="22278" y="120000"/>
                    </a:lnTo>
                    <a:cubicBezTo>
                      <a:pt x="20326" y="120000"/>
                      <a:pt x="17933" y="117577"/>
                      <a:pt x="16957" y="114622"/>
                    </a:cubicBezTo>
                    <a:lnTo>
                      <a:pt x="730" y="65377"/>
                    </a:lnTo>
                    <a:cubicBezTo>
                      <a:pt x="-245" y="62416"/>
                      <a:pt x="-245" y="57577"/>
                      <a:pt x="730" y="54622"/>
                    </a:cubicBezTo>
                    <a:lnTo>
                      <a:pt x="16957" y="5377"/>
                    </a:lnTo>
                    <a:cubicBezTo>
                      <a:pt x="17933" y="2422"/>
                      <a:pt x="20326" y="0"/>
                      <a:pt x="22278" y="0"/>
                    </a:cubicBezTo>
                    <a:lnTo>
                      <a:pt x="54737" y="0"/>
                    </a:lnTo>
                    <a:cubicBezTo>
                      <a:pt x="56683" y="0"/>
                      <a:pt x="59076" y="2422"/>
                      <a:pt x="60052" y="5377"/>
                    </a:cubicBezTo>
                    <a:lnTo>
                      <a:pt x="74009" y="47722"/>
                    </a:lnTo>
                    <a:cubicBezTo>
                      <a:pt x="74985" y="50683"/>
                      <a:pt x="77378" y="53100"/>
                      <a:pt x="79325" y="53100"/>
                    </a:cubicBezTo>
                    <a:lnTo>
                      <a:pt x="79687" y="53100"/>
                    </a:lnTo>
                    <a:cubicBezTo>
                      <a:pt x="81634" y="53100"/>
                      <a:pt x="84027" y="50683"/>
                      <a:pt x="85003" y="47722"/>
                    </a:cubicBezTo>
                    <a:cubicBezTo>
                      <a:pt x="85003" y="47722"/>
                      <a:pt x="89605" y="33766"/>
                      <a:pt x="89605" y="33766"/>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35"/>
              <p:cNvSpPr/>
              <p:nvPr/>
            </p:nvSpPr>
            <p:spPr>
              <a:xfrm>
                <a:off x="4452564" y="3289335"/>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156" name="Google Shape;156;p35"/>
            <p:cNvGrpSpPr/>
            <p:nvPr/>
          </p:nvGrpSpPr>
          <p:grpSpPr>
            <a:xfrm>
              <a:off x="5040846" y="1781438"/>
              <a:ext cx="1334646" cy="1571209"/>
              <a:chOff x="5040846" y="1781438"/>
              <a:chExt cx="1334646" cy="1571209"/>
            </a:xfrm>
          </p:grpSpPr>
          <p:sp>
            <p:nvSpPr>
              <p:cNvPr id="157" name="Google Shape;157;p35"/>
              <p:cNvSpPr/>
              <p:nvPr/>
            </p:nvSpPr>
            <p:spPr>
              <a:xfrm>
                <a:off x="5040846" y="1781438"/>
                <a:ext cx="1334646" cy="1571209"/>
              </a:xfrm>
              <a:custGeom>
                <a:avLst/>
                <a:gdLst/>
                <a:ahLst/>
                <a:cxnLst/>
                <a:rect l="l" t="t" r="r" b="b"/>
                <a:pathLst>
                  <a:path w="120000" h="120000" extrusionOk="0">
                    <a:moveTo>
                      <a:pt x="103365" y="80955"/>
                    </a:moveTo>
                    <a:cubicBezTo>
                      <a:pt x="105985" y="80955"/>
                      <a:pt x="109197" y="82527"/>
                      <a:pt x="110504" y="84455"/>
                    </a:cubicBezTo>
                    <a:lnTo>
                      <a:pt x="119016" y="96977"/>
                    </a:lnTo>
                    <a:cubicBezTo>
                      <a:pt x="120323" y="98900"/>
                      <a:pt x="120323" y="102050"/>
                      <a:pt x="119016" y="103977"/>
                    </a:cubicBezTo>
                    <a:lnTo>
                      <a:pt x="110504" y="116500"/>
                    </a:lnTo>
                    <a:cubicBezTo>
                      <a:pt x="109197" y="118427"/>
                      <a:pt x="105985" y="120000"/>
                      <a:pt x="103365" y="120000"/>
                    </a:cubicBezTo>
                    <a:lnTo>
                      <a:pt x="86345" y="120000"/>
                    </a:lnTo>
                    <a:cubicBezTo>
                      <a:pt x="83725" y="120000"/>
                      <a:pt x="80513" y="118427"/>
                      <a:pt x="79206" y="116500"/>
                    </a:cubicBezTo>
                    <a:lnTo>
                      <a:pt x="70694" y="103977"/>
                    </a:lnTo>
                    <a:cubicBezTo>
                      <a:pt x="69386" y="102050"/>
                      <a:pt x="69386" y="98900"/>
                      <a:pt x="70694" y="96977"/>
                    </a:cubicBezTo>
                    <a:lnTo>
                      <a:pt x="75447" y="89988"/>
                    </a:lnTo>
                    <a:cubicBezTo>
                      <a:pt x="76754" y="88066"/>
                      <a:pt x="76754" y="84916"/>
                      <a:pt x="75441" y="82994"/>
                    </a:cubicBezTo>
                    <a:lnTo>
                      <a:pt x="74492" y="81588"/>
                    </a:lnTo>
                    <a:cubicBezTo>
                      <a:pt x="73185" y="79666"/>
                      <a:pt x="69973" y="78088"/>
                      <a:pt x="67359" y="78088"/>
                    </a:cubicBezTo>
                    <a:lnTo>
                      <a:pt x="29895" y="78088"/>
                    </a:lnTo>
                    <a:cubicBezTo>
                      <a:pt x="27281" y="78088"/>
                      <a:pt x="24069" y="76516"/>
                      <a:pt x="22762" y="74588"/>
                    </a:cubicBezTo>
                    <a:lnTo>
                      <a:pt x="977" y="42544"/>
                    </a:lnTo>
                    <a:cubicBezTo>
                      <a:pt x="-329" y="40622"/>
                      <a:pt x="-329" y="37472"/>
                      <a:pt x="977" y="35544"/>
                    </a:cubicBezTo>
                    <a:lnTo>
                      <a:pt x="22762" y="3500"/>
                    </a:lnTo>
                    <a:cubicBezTo>
                      <a:pt x="24069" y="1572"/>
                      <a:pt x="27281" y="0"/>
                      <a:pt x="29895" y="0"/>
                    </a:cubicBezTo>
                    <a:lnTo>
                      <a:pt x="73459" y="0"/>
                    </a:lnTo>
                    <a:cubicBezTo>
                      <a:pt x="76073" y="0"/>
                      <a:pt x="79285" y="1572"/>
                      <a:pt x="80597" y="3500"/>
                    </a:cubicBezTo>
                    <a:lnTo>
                      <a:pt x="102376" y="35544"/>
                    </a:lnTo>
                    <a:cubicBezTo>
                      <a:pt x="103683" y="37472"/>
                      <a:pt x="103683" y="40622"/>
                      <a:pt x="102376" y="42544"/>
                    </a:cubicBezTo>
                    <a:lnTo>
                      <a:pt x="83647" y="70100"/>
                    </a:lnTo>
                    <a:cubicBezTo>
                      <a:pt x="82340" y="72027"/>
                      <a:pt x="82340" y="75177"/>
                      <a:pt x="83647" y="77100"/>
                    </a:cubicBezTo>
                    <a:lnTo>
                      <a:pt x="83887" y="77455"/>
                    </a:lnTo>
                    <a:cubicBezTo>
                      <a:pt x="85194" y="79377"/>
                      <a:pt x="88406" y="80955"/>
                      <a:pt x="91020" y="80955"/>
                    </a:cubicBezTo>
                    <a:cubicBezTo>
                      <a:pt x="91020" y="80955"/>
                      <a:pt x="103365" y="80955"/>
                      <a:pt x="103365" y="80955"/>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35"/>
              <p:cNvSpPr/>
              <p:nvPr/>
            </p:nvSpPr>
            <p:spPr>
              <a:xfrm>
                <a:off x="5449137" y="2139500"/>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159" name="Google Shape;159;p35"/>
            <p:cNvGrpSpPr/>
            <p:nvPr/>
          </p:nvGrpSpPr>
          <p:grpSpPr>
            <a:xfrm>
              <a:off x="6364196" y="2087338"/>
              <a:ext cx="1310871" cy="1584933"/>
              <a:chOff x="6364196" y="2087338"/>
              <a:chExt cx="1310871" cy="1584933"/>
            </a:xfrm>
          </p:grpSpPr>
          <p:sp>
            <p:nvSpPr>
              <p:cNvPr id="160" name="Google Shape;160;p35"/>
              <p:cNvSpPr/>
              <p:nvPr/>
            </p:nvSpPr>
            <p:spPr>
              <a:xfrm>
                <a:off x="6364196" y="2087338"/>
                <a:ext cx="1310871" cy="1584933"/>
              </a:xfrm>
              <a:custGeom>
                <a:avLst/>
                <a:gdLst/>
                <a:ahLst/>
                <a:cxnLst/>
                <a:rect l="l" t="t" r="r" b="b"/>
                <a:pathLst>
                  <a:path w="120000" h="120000" extrusionOk="0">
                    <a:moveTo>
                      <a:pt x="50193" y="97177"/>
                    </a:moveTo>
                    <a:cubicBezTo>
                      <a:pt x="51522" y="99083"/>
                      <a:pt x="51522" y="102205"/>
                      <a:pt x="50193" y="104116"/>
                    </a:cubicBezTo>
                    <a:lnTo>
                      <a:pt x="41523" y="116533"/>
                    </a:lnTo>
                    <a:cubicBezTo>
                      <a:pt x="40193" y="118438"/>
                      <a:pt x="36925" y="120000"/>
                      <a:pt x="34260" y="120000"/>
                    </a:cubicBezTo>
                    <a:lnTo>
                      <a:pt x="16926" y="120000"/>
                    </a:lnTo>
                    <a:cubicBezTo>
                      <a:pt x="14261" y="120000"/>
                      <a:pt x="10993" y="118438"/>
                      <a:pt x="9664" y="116533"/>
                    </a:cubicBezTo>
                    <a:lnTo>
                      <a:pt x="994" y="104116"/>
                    </a:lnTo>
                    <a:cubicBezTo>
                      <a:pt x="-335" y="102205"/>
                      <a:pt x="-335" y="99083"/>
                      <a:pt x="994" y="97177"/>
                    </a:cubicBezTo>
                    <a:lnTo>
                      <a:pt x="9664" y="84761"/>
                    </a:lnTo>
                    <a:cubicBezTo>
                      <a:pt x="10993" y="82855"/>
                      <a:pt x="14261" y="81294"/>
                      <a:pt x="16926" y="81294"/>
                    </a:cubicBezTo>
                    <a:lnTo>
                      <a:pt x="26596" y="81294"/>
                    </a:lnTo>
                    <a:cubicBezTo>
                      <a:pt x="29261" y="81294"/>
                      <a:pt x="32529" y="79733"/>
                      <a:pt x="33864" y="77822"/>
                    </a:cubicBezTo>
                    <a:lnTo>
                      <a:pt x="34830" y="76433"/>
                    </a:lnTo>
                    <a:cubicBezTo>
                      <a:pt x="36165" y="74527"/>
                      <a:pt x="36165" y="71405"/>
                      <a:pt x="34830" y="69494"/>
                    </a:cubicBezTo>
                    <a:lnTo>
                      <a:pt x="15764" y="42177"/>
                    </a:lnTo>
                    <a:cubicBezTo>
                      <a:pt x="14429" y="40266"/>
                      <a:pt x="14429" y="37144"/>
                      <a:pt x="15764" y="35238"/>
                    </a:cubicBezTo>
                    <a:lnTo>
                      <a:pt x="37936" y="3466"/>
                    </a:lnTo>
                    <a:cubicBezTo>
                      <a:pt x="39271" y="1561"/>
                      <a:pt x="42539" y="0"/>
                      <a:pt x="45204" y="0"/>
                    </a:cubicBezTo>
                    <a:lnTo>
                      <a:pt x="89560" y="0"/>
                    </a:lnTo>
                    <a:cubicBezTo>
                      <a:pt x="92219" y="0"/>
                      <a:pt x="95492" y="1561"/>
                      <a:pt x="96822" y="3472"/>
                    </a:cubicBezTo>
                    <a:lnTo>
                      <a:pt x="119000" y="35238"/>
                    </a:lnTo>
                    <a:cubicBezTo>
                      <a:pt x="120329" y="37144"/>
                      <a:pt x="120329" y="40266"/>
                      <a:pt x="119000" y="42177"/>
                    </a:cubicBezTo>
                    <a:lnTo>
                      <a:pt x="96822" y="73944"/>
                    </a:lnTo>
                    <a:cubicBezTo>
                      <a:pt x="95487" y="75855"/>
                      <a:pt x="92219" y="77416"/>
                      <a:pt x="89554" y="77416"/>
                    </a:cubicBezTo>
                    <a:lnTo>
                      <a:pt x="51416" y="77416"/>
                    </a:lnTo>
                    <a:cubicBezTo>
                      <a:pt x="48751" y="77416"/>
                      <a:pt x="45483" y="78977"/>
                      <a:pt x="44154" y="80883"/>
                    </a:cubicBezTo>
                    <a:lnTo>
                      <a:pt x="43908" y="81233"/>
                    </a:lnTo>
                    <a:cubicBezTo>
                      <a:pt x="42573" y="83144"/>
                      <a:pt x="42573" y="86266"/>
                      <a:pt x="43908" y="88172"/>
                    </a:cubicBezTo>
                    <a:cubicBezTo>
                      <a:pt x="43908" y="88172"/>
                      <a:pt x="50193" y="97177"/>
                      <a:pt x="50193" y="97177"/>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35"/>
              <p:cNvSpPr/>
              <p:nvPr/>
            </p:nvSpPr>
            <p:spPr>
              <a:xfrm>
                <a:off x="6980421" y="2448751"/>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162" name="Google Shape;162;p35"/>
            <p:cNvGrpSpPr/>
            <p:nvPr/>
          </p:nvGrpSpPr>
          <p:grpSpPr>
            <a:xfrm>
              <a:off x="6364196" y="3523737"/>
              <a:ext cx="1791106" cy="1022483"/>
              <a:chOff x="6364196" y="3523737"/>
              <a:chExt cx="1791106" cy="1022483"/>
            </a:xfrm>
          </p:grpSpPr>
          <p:sp>
            <p:nvSpPr>
              <p:cNvPr id="163" name="Google Shape;163;p35"/>
              <p:cNvSpPr/>
              <p:nvPr/>
            </p:nvSpPr>
            <p:spPr>
              <a:xfrm>
                <a:off x="6364196" y="3523737"/>
                <a:ext cx="1791106" cy="1022483"/>
              </a:xfrm>
              <a:custGeom>
                <a:avLst/>
                <a:gdLst/>
                <a:ahLst/>
                <a:cxnLst/>
                <a:rect l="l" t="t" r="r" b="b"/>
                <a:pathLst>
                  <a:path w="120000" h="120000" extrusionOk="0">
                    <a:moveTo>
                      <a:pt x="30389" y="86233"/>
                    </a:moveTo>
                    <a:cubicBezTo>
                      <a:pt x="29418" y="89194"/>
                      <a:pt x="27025" y="91611"/>
                      <a:pt x="25073" y="91611"/>
                    </a:cubicBezTo>
                    <a:lnTo>
                      <a:pt x="12388" y="91611"/>
                    </a:lnTo>
                    <a:cubicBezTo>
                      <a:pt x="10436" y="91611"/>
                      <a:pt x="8049" y="89188"/>
                      <a:pt x="7072" y="86233"/>
                    </a:cubicBezTo>
                    <a:lnTo>
                      <a:pt x="730" y="66988"/>
                    </a:lnTo>
                    <a:cubicBezTo>
                      <a:pt x="-245" y="64033"/>
                      <a:pt x="-245" y="59194"/>
                      <a:pt x="730" y="56233"/>
                    </a:cubicBezTo>
                    <a:lnTo>
                      <a:pt x="7072" y="36988"/>
                    </a:lnTo>
                    <a:cubicBezTo>
                      <a:pt x="8049" y="34033"/>
                      <a:pt x="10442" y="31611"/>
                      <a:pt x="12388" y="31611"/>
                    </a:cubicBezTo>
                    <a:lnTo>
                      <a:pt x="25073" y="31611"/>
                    </a:lnTo>
                    <a:cubicBezTo>
                      <a:pt x="27025" y="31611"/>
                      <a:pt x="29412" y="34033"/>
                      <a:pt x="30389" y="36988"/>
                    </a:cubicBezTo>
                    <a:lnTo>
                      <a:pt x="33931" y="47727"/>
                    </a:lnTo>
                    <a:cubicBezTo>
                      <a:pt x="34907" y="50683"/>
                      <a:pt x="37294" y="53105"/>
                      <a:pt x="39246" y="53100"/>
                    </a:cubicBezTo>
                    <a:lnTo>
                      <a:pt x="40669" y="53100"/>
                    </a:lnTo>
                    <a:cubicBezTo>
                      <a:pt x="42616" y="53100"/>
                      <a:pt x="45009" y="50683"/>
                      <a:pt x="45985" y="47722"/>
                    </a:cubicBezTo>
                    <a:lnTo>
                      <a:pt x="59941" y="5377"/>
                    </a:lnTo>
                    <a:cubicBezTo>
                      <a:pt x="60917" y="2422"/>
                      <a:pt x="63310" y="0"/>
                      <a:pt x="65257" y="0"/>
                    </a:cubicBezTo>
                    <a:lnTo>
                      <a:pt x="97715" y="0"/>
                    </a:lnTo>
                    <a:cubicBezTo>
                      <a:pt x="99668" y="0"/>
                      <a:pt x="102061" y="2422"/>
                      <a:pt x="103037" y="5377"/>
                    </a:cubicBezTo>
                    <a:lnTo>
                      <a:pt x="119263" y="54622"/>
                    </a:lnTo>
                    <a:cubicBezTo>
                      <a:pt x="120239" y="57583"/>
                      <a:pt x="120239" y="62422"/>
                      <a:pt x="119263" y="65377"/>
                    </a:cubicBezTo>
                    <a:lnTo>
                      <a:pt x="103037" y="114622"/>
                    </a:lnTo>
                    <a:cubicBezTo>
                      <a:pt x="102061" y="117577"/>
                      <a:pt x="99668" y="120000"/>
                      <a:pt x="97715" y="120000"/>
                    </a:cubicBezTo>
                    <a:lnTo>
                      <a:pt x="65257" y="120000"/>
                    </a:lnTo>
                    <a:cubicBezTo>
                      <a:pt x="63310" y="120000"/>
                      <a:pt x="60917" y="117577"/>
                      <a:pt x="59941" y="114622"/>
                    </a:cubicBezTo>
                    <a:lnTo>
                      <a:pt x="45985" y="72277"/>
                    </a:lnTo>
                    <a:cubicBezTo>
                      <a:pt x="45009" y="69316"/>
                      <a:pt x="42616" y="66900"/>
                      <a:pt x="40663" y="66900"/>
                    </a:cubicBezTo>
                    <a:lnTo>
                      <a:pt x="40306" y="66900"/>
                    </a:lnTo>
                    <a:cubicBezTo>
                      <a:pt x="38360" y="66900"/>
                      <a:pt x="35967" y="69316"/>
                      <a:pt x="34990" y="72277"/>
                    </a:cubicBezTo>
                    <a:cubicBezTo>
                      <a:pt x="34990" y="72277"/>
                      <a:pt x="30389" y="86233"/>
                      <a:pt x="30389" y="86233"/>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35"/>
              <p:cNvSpPr/>
              <p:nvPr/>
            </p:nvSpPr>
            <p:spPr>
              <a:xfrm>
                <a:off x="7432600" y="389531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165" name="Google Shape;165;p35"/>
            <p:cNvGrpSpPr/>
            <p:nvPr/>
          </p:nvGrpSpPr>
          <p:grpSpPr>
            <a:xfrm>
              <a:off x="5818896" y="4108937"/>
              <a:ext cx="1334627" cy="1571204"/>
              <a:chOff x="5818896" y="4108937"/>
              <a:chExt cx="1334627" cy="1571204"/>
            </a:xfrm>
          </p:grpSpPr>
          <p:sp>
            <p:nvSpPr>
              <p:cNvPr id="166" name="Google Shape;166;p35"/>
              <p:cNvSpPr/>
              <p:nvPr/>
            </p:nvSpPr>
            <p:spPr>
              <a:xfrm>
                <a:off x="5818896" y="4108937"/>
                <a:ext cx="1334627" cy="1571204"/>
              </a:xfrm>
              <a:custGeom>
                <a:avLst/>
                <a:gdLst/>
                <a:ahLst/>
                <a:cxnLst/>
                <a:rect l="l" t="t" r="r" b="b"/>
                <a:pathLst>
                  <a:path w="120000" h="120000" extrusionOk="0">
                    <a:moveTo>
                      <a:pt x="16623" y="39044"/>
                    </a:moveTo>
                    <a:cubicBezTo>
                      <a:pt x="14009" y="39044"/>
                      <a:pt x="10797" y="37472"/>
                      <a:pt x="9490" y="35544"/>
                    </a:cubicBezTo>
                    <a:lnTo>
                      <a:pt x="977" y="23022"/>
                    </a:lnTo>
                    <a:cubicBezTo>
                      <a:pt x="-329" y="21094"/>
                      <a:pt x="-329" y="17950"/>
                      <a:pt x="977" y="16022"/>
                    </a:cubicBezTo>
                    <a:lnTo>
                      <a:pt x="9490" y="3500"/>
                    </a:lnTo>
                    <a:cubicBezTo>
                      <a:pt x="10797" y="1572"/>
                      <a:pt x="14009" y="0"/>
                      <a:pt x="16628" y="0"/>
                    </a:cubicBezTo>
                    <a:lnTo>
                      <a:pt x="33648" y="0"/>
                    </a:lnTo>
                    <a:cubicBezTo>
                      <a:pt x="36268" y="0"/>
                      <a:pt x="39480" y="1572"/>
                      <a:pt x="40787" y="3500"/>
                    </a:cubicBezTo>
                    <a:lnTo>
                      <a:pt x="49300" y="16022"/>
                    </a:lnTo>
                    <a:cubicBezTo>
                      <a:pt x="50607" y="17944"/>
                      <a:pt x="50607" y="21094"/>
                      <a:pt x="49300" y="23022"/>
                    </a:cubicBezTo>
                    <a:lnTo>
                      <a:pt x="44546" y="30011"/>
                    </a:lnTo>
                    <a:cubicBezTo>
                      <a:pt x="43239" y="31933"/>
                      <a:pt x="43239" y="35083"/>
                      <a:pt x="44552" y="37005"/>
                    </a:cubicBezTo>
                    <a:lnTo>
                      <a:pt x="45502" y="38411"/>
                    </a:lnTo>
                    <a:cubicBezTo>
                      <a:pt x="46809" y="40333"/>
                      <a:pt x="50020" y="41911"/>
                      <a:pt x="52640" y="41911"/>
                    </a:cubicBezTo>
                    <a:lnTo>
                      <a:pt x="90099" y="41911"/>
                    </a:lnTo>
                    <a:cubicBezTo>
                      <a:pt x="92713" y="41911"/>
                      <a:pt x="95925" y="43483"/>
                      <a:pt x="97232" y="45411"/>
                    </a:cubicBezTo>
                    <a:lnTo>
                      <a:pt x="119016" y="77455"/>
                    </a:lnTo>
                    <a:cubicBezTo>
                      <a:pt x="120323" y="79377"/>
                      <a:pt x="120323" y="82527"/>
                      <a:pt x="119016" y="84455"/>
                    </a:cubicBezTo>
                    <a:lnTo>
                      <a:pt x="97232" y="116500"/>
                    </a:lnTo>
                    <a:cubicBezTo>
                      <a:pt x="95925" y="118427"/>
                      <a:pt x="92713" y="120000"/>
                      <a:pt x="90099" y="120000"/>
                    </a:cubicBezTo>
                    <a:lnTo>
                      <a:pt x="46535" y="120000"/>
                    </a:lnTo>
                    <a:cubicBezTo>
                      <a:pt x="43921" y="120000"/>
                      <a:pt x="40709" y="118427"/>
                      <a:pt x="39402" y="116500"/>
                    </a:cubicBezTo>
                    <a:lnTo>
                      <a:pt x="17617" y="84455"/>
                    </a:lnTo>
                    <a:cubicBezTo>
                      <a:pt x="16310" y="82527"/>
                      <a:pt x="16310" y="79377"/>
                      <a:pt x="17617" y="77455"/>
                    </a:cubicBezTo>
                    <a:lnTo>
                      <a:pt x="36346" y="49900"/>
                    </a:lnTo>
                    <a:cubicBezTo>
                      <a:pt x="37659" y="47972"/>
                      <a:pt x="37659" y="44822"/>
                      <a:pt x="36346" y="42900"/>
                    </a:cubicBezTo>
                    <a:lnTo>
                      <a:pt x="36106" y="42544"/>
                    </a:lnTo>
                    <a:cubicBezTo>
                      <a:pt x="34799" y="40622"/>
                      <a:pt x="31587" y="39044"/>
                      <a:pt x="28973" y="39044"/>
                    </a:cubicBezTo>
                    <a:cubicBezTo>
                      <a:pt x="28973" y="39044"/>
                      <a:pt x="16623" y="39044"/>
                      <a:pt x="16623" y="39044"/>
                    </a:cubicBezTo>
                    <a:close/>
                  </a:path>
                </a:pathLst>
              </a:custGeom>
              <a:solidFill>
                <a:schemeClr val="accent4"/>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35"/>
              <p:cNvSpPr/>
              <p:nvPr/>
            </p:nvSpPr>
            <p:spPr>
              <a:xfrm>
                <a:off x="6437037" y="5073971"/>
                <a:ext cx="279327" cy="228540"/>
              </a:xfrm>
              <a:custGeom>
                <a:avLst/>
                <a:gdLst/>
                <a:ahLst/>
                <a:cxnLst/>
                <a:rect l="l" t="t" r="r" b="b"/>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168" name="Google Shape;168;p35"/>
            <p:cNvGrpSpPr/>
            <p:nvPr/>
          </p:nvGrpSpPr>
          <p:grpSpPr>
            <a:xfrm>
              <a:off x="4522146" y="3789737"/>
              <a:ext cx="1310882" cy="1584928"/>
              <a:chOff x="4522146" y="3789737"/>
              <a:chExt cx="1310882" cy="1584928"/>
            </a:xfrm>
          </p:grpSpPr>
          <p:sp>
            <p:nvSpPr>
              <p:cNvPr id="169" name="Google Shape;169;p35"/>
              <p:cNvSpPr/>
              <p:nvPr/>
            </p:nvSpPr>
            <p:spPr>
              <a:xfrm>
                <a:off x="4522146" y="3789737"/>
                <a:ext cx="1310882" cy="1584928"/>
              </a:xfrm>
              <a:custGeom>
                <a:avLst/>
                <a:gdLst/>
                <a:ahLst/>
                <a:cxnLst/>
                <a:rect l="l" t="t" r="r" b="b"/>
                <a:pathLst>
                  <a:path w="120000" h="120000" extrusionOk="0">
                    <a:moveTo>
                      <a:pt x="69801" y="22822"/>
                    </a:moveTo>
                    <a:cubicBezTo>
                      <a:pt x="68471" y="20916"/>
                      <a:pt x="68471" y="17794"/>
                      <a:pt x="69801" y="15883"/>
                    </a:cubicBezTo>
                    <a:lnTo>
                      <a:pt x="78465" y="3466"/>
                    </a:lnTo>
                    <a:cubicBezTo>
                      <a:pt x="79800" y="1561"/>
                      <a:pt x="83068" y="0"/>
                      <a:pt x="85733" y="0"/>
                    </a:cubicBezTo>
                    <a:lnTo>
                      <a:pt x="103067" y="0"/>
                    </a:lnTo>
                    <a:cubicBezTo>
                      <a:pt x="105732" y="0"/>
                      <a:pt x="109000" y="1561"/>
                      <a:pt x="110330" y="3466"/>
                    </a:cubicBezTo>
                    <a:lnTo>
                      <a:pt x="119000" y="15883"/>
                    </a:lnTo>
                    <a:cubicBezTo>
                      <a:pt x="120329" y="17794"/>
                      <a:pt x="120329" y="20916"/>
                      <a:pt x="119000" y="22822"/>
                    </a:cubicBezTo>
                    <a:lnTo>
                      <a:pt x="110330" y="35238"/>
                    </a:lnTo>
                    <a:cubicBezTo>
                      <a:pt x="109000" y="37144"/>
                      <a:pt x="105732" y="38705"/>
                      <a:pt x="103067" y="38705"/>
                    </a:cubicBezTo>
                    <a:lnTo>
                      <a:pt x="93397" y="38705"/>
                    </a:lnTo>
                    <a:cubicBezTo>
                      <a:pt x="90733" y="38705"/>
                      <a:pt x="87465" y="40266"/>
                      <a:pt x="86130" y="42177"/>
                    </a:cubicBezTo>
                    <a:lnTo>
                      <a:pt x="85163" y="43566"/>
                    </a:lnTo>
                    <a:cubicBezTo>
                      <a:pt x="83828" y="45472"/>
                      <a:pt x="83828" y="48594"/>
                      <a:pt x="85163" y="50505"/>
                    </a:cubicBezTo>
                    <a:lnTo>
                      <a:pt x="104229" y="77822"/>
                    </a:lnTo>
                    <a:cubicBezTo>
                      <a:pt x="105564" y="79733"/>
                      <a:pt x="105564" y="82855"/>
                      <a:pt x="104229" y="84761"/>
                    </a:cubicBezTo>
                    <a:lnTo>
                      <a:pt x="82057" y="116533"/>
                    </a:lnTo>
                    <a:cubicBezTo>
                      <a:pt x="80722" y="118438"/>
                      <a:pt x="77454" y="120000"/>
                      <a:pt x="74789" y="120000"/>
                    </a:cubicBezTo>
                    <a:lnTo>
                      <a:pt x="30439" y="120000"/>
                    </a:lnTo>
                    <a:cubicBezTo>
                      <a:pt x="27775" y="120000"/>
                      <a:pt x="24507" y="118438"/>
                      <a:pt x="23172" y="116527"/>
                    </a:cubicBezTo>
                    <a:lnTo>
                      <a:pt x="994" y="84761"/>
                    </a:lnTo>
                    <a:cubicBezTo>
                      <a:pt x="-335" y="82855"/>
                      <a:pt x="-335" y="79733"/>
                      <a:pt x="994" y="77822"/>
                    </a:cubicBezTo>
                    <a:lnTo>
                      <a:pt x="23172" y="46055"/>
                    </a:lnTo>
                    <a:cubicBezTo>
                      <a:pt x="24507" y="44144"/>
                      <a:pt x="27775" y="42583"/>
                      <a:pt x="30439" y="42583"/>
                    </a:cubicBezTo>
                    <a:lnTo>
                      <a:pt x="68577" y="42583"/>
                    </a:lnTo>
                    <a:cubicBezTo>
                      <a:pt x="71242" y="42583"/>
                      <a:pt x="74510" y="41022"/>
                      <a:pt x="75840" y="39116"/>
                    </a:cubicBezTo>
                    <a:lnTo>
                      <a:pt x="76085" y="38766"/>
                    </a:lnTo>
                    <a:cubicBezTo>
                      <a:pt x="77420" y="36855"/>
                      <a:pt x="77420" y="33733"/>
                      <a:pt x="76085" y="31827"/>
                    </a:cubicBezTo>
                    <a:cubicBezTo>
                      <a:pt x="76085" y="31827"/>
                      <a:pt x="69801" y="22822"/>
                      <a:pt x="69801" y="22822"/>
                    </a:cubicBezTo>
                    <a:close/>
                  </a:path>
                </a:pathLst>
              </a:custGeom>
              <a:solidFill>
                <a:schemeClr val="accent5"/>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35"/>
              <p:cNvSpPr/>
              <p:nvPr/>
            </p:nvSpPr>
            <p:spPr>
              <a:xfrm>
                <a:off x="4945975" y="4756307"/>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sp>
        <p:nvSpPr>
          <p:cNvPr id="171" name="Google Shape;171;p35"/>
          <p:cNvSpPr/>
          <p:nvPr/>
        </p:nvSpPr>
        <p:spPr>
          <a:xfrm>
            <a:off x="5052394" y="4046117"/>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2" name="Google Shape;172;p35"/>
          <p:cNvSpPr/>
          <p:nvPr/>
        </p:nvSpPr>
        <p:spPr>
          <a:xfrm>
            <a:off x="5017037" y="2724559"/>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3" name="Google Shape;173;p35"/>
          <p:cNvSpPr/>
          <p:nvPr/>
        </p:nvSpPr>
        <p:spPr>
          <a:xfrm>
            <a:off x="8565182" y="2717867"/>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4" name="Google Shape;174;p35"/>
          <p:cNvSpPr/>
          <p:nvPr/>
        </p:nvSpPr>
        <p:spPr>
          <a:xfrm>
            <a:off x="8552663" y="4028966"/>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5" name="Google Shape;175;p35"/>
          <p:cNvSpPr/>
          <p:nvPr/>
        </p:nvSpPr>
        <p:spPr>
          <a:xfrm>
            <a:off x="5046506" y="5330707"/>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6" name="Google Shape;176;p35"/>
          <p:cNvSpPr/>
          <p:nvPr/>
        </p:nvSpPr>
        <p:spPr>
          <a:xfrm>
            <a:off x="8552663" y="5340062"/>
            <a:ext cx="279327" cy="228540"/>
          </a:xfrm>
          <a:custGeom>
            <a:avLst/>
            <a:gdLst/>
            <a:ahLst/>
            <a:cxnLst/>
            <a:rect l="l" t="t" r="r" b="b"/>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7" name="Google Shape;177;p35"/>
          <p:cNvSpPr txBox="1">
            <a:spLocks noGrp="1"/>
          </p:cNvSpPr>
          <p:nvPr>
            <p:ph type="body" idx="1"/>
          </p:nvPr>
        </p:nvSpPr>
        <p:spPr>
          <a:xfrm>
            <a:off x="5400025" y="1659171"/>
            <a:ext cx="6100312" cy="89665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8" name="Google Shape;178;p35"/>
          <p:cNvSpPr txBox="1">
            <a:spLocks noGrp="1"/>
          </p:cNvSpPr>
          <p:nvPr>
            <p:ph type="body" idx="2"/>
          </p:nvPr>
        </p:nvSpPr>
        <p:spPr>
          <a:xfrm>
            <a:off x="5389971" y="3082732"/>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35"/>
          <p:cNvSpPr txBox="1">
            <a:spLocks noGrp="1"/>
          </p:cNvSpPr>
          <p:nvPr>
            <p:ph type="body" idx="3"/>
          </p:nvPr>
        </p:nvSpPr>
        <p:spPr>
          <a:xfrm>
            <a:off x="5400027" y="2676147"/>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35"/>
          <p:cNvSpPr txBox="1">
            <a:spLocks noGrp="1"/>
          </p:cNvSpPr>
          <p:nvPr>
            <p:ph type="body" idx="4"/>
          </p:nvPr>
        </p:nvSpPr>
        <p:spPr>
          <a:xfrm>
            <a:off x="5389971" y="4393828"/>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1" name="Google Shape;181;p35"/>
          <p:cNvSpPr txBox="1">
            <a:spLocks noGrp="1"/>
          </p:cNvSpPr>
          <p:nvPr>
            <p:ph type="body" idx="5"/>
          </p:nvPr>
        </p:nvSpPr>
        <p:spPr>
          <a:xfrm>
            <a:off x="5400027" y="3987246"/>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2" name="Google Shape;182;p35"/>
          <p:cNvSpPr txBox="1">
            <a:spLocks noGrp="1"/>
          </p:cNvSpPr>
          <p:nvPr>
            <p:ph type="body" idx="6"/>
          </p:nvPr>
        </p:nvSpPr>
        <p:spPr>
          <a:xfrm>
            <a:off x="5389971" y="5694919"/>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35"/>
          <p:cNvSpPr txBox="1">
            <a:spLocks noGrp="1"/>
          </p:cNvSpPr>
          <p:nvPr>
            <p:ph type="body" idx="7"/>
          </p:nvPr>
        </p:nvSpPr>
        <p:spPr>
          <a:xfrm>
            <a:off x="5400027" y="5288335"/>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4" name="Google Shape;184;p35"/>
          <p:cNvSpPr txBox="1">
            <a:spLocks noGrp="1"/>
          </p:cNvSpPr>
          <p:nvPr>
            <p:ph type="body" idx="8"/>
          </p:nvPr>
        </p:nvSpPr>
        <p:spPr>
          <a:xfrm>
            <a:off x="8908159" y="3082732"/>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5" name="Google Shape;185;p35"/>
          <p:cNvSpPr txBox="1">
            <a:spLocks noGrp="1"/>
          </p:cNvSpPr>
          <p:nvPr>
            <p:ph type="body" idx="9"/>
          </p:nvPr>
        </p:nvSpPr>
        <p:spPr>
          <a:xfrm>
            <a:off x="8918215" y="2676147"/>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 name="Google Shape;186;p35"/>
          <p:cNvSpPr txBox="1">
            <a:spLocks noGrp="1"/>
          </p:cNvSpPr>
          <p:nvPr>
            <p:ph type="body" idx="13"/>
          </p:nvPr>
        </p:nvSpPr>
        <p:spPr>
          <a:xfrm>
            <a:off x="8908159" y="4393828"/>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35"/>
          <p:cNvSpPr txBox="1">
            <a:spLocks noGrp="1"/>
          </p:cNvSpPr>
          <p:nvPr>
            <p:ph type="body" idx="14"/>
          </p:nvPr>
        </p:nvSpPr>
        <p:spPr>
          <a:xfrm>
            <a:off x="8918215" y="3987246"/>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 name="Google Shape;188;p35"/>
          <p:cNvSpPr txBox="1">
            <a:spLocks noGrp="1"/>
          </p:cNvSpPr>
          <p:nvPr>
            <p:ph type="body" idx="15"/>
          </p:nvPr>
        </p:nvSpPr>
        <p:spPr>
          <a:xfrm>
            <a:off x="8908159" y="5694919"/>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9" name="Google Shape;189;p35"/>
          <p:cNvSpPr txBox="1">
            <a:spLocks noGrp="1"/>
          </p:cNvSpPr>
          <p:nvPr>
            <p:ph type="body" idx="16"/>
          </p:nvPr>
        </p:nvSpPr>
        <p:spPr>
          <a:xfrm>
            <a:off x="8918215" y="5288335"/>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rained-Infographic">
  <p:cSld name="Brained-Infographic">
    <p:spTree>
      <p:nvGrpSpPr>
        <p:cNvPr id="1" name="Shape 190"/>
        <p:cNvGrpSpPr/>
        <p:nvPr/>
      </p:nvGrpSpPr>
      <p:grpSpPr>
        <a:xfrm>
          <a:off x="0" y="0"/>
          <a:ext cx="0" cy="0"/>
          <a:chOff x="0" y="0"/>
          <a:chExt cx="0" cy="0"/>
        </a:xfrm>
      </p:grpSpPr>
      <p:sp>
        <p:nvSpPr>
          <p:cNvPr id="191" name="Google Shape;191;p36"/>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92" name="Google Shape;192;p36"/>
          <p:cNvGrpSpPr/>
          <p:nvPr/>
        </p:nvGrpSpPr>
        <p:grpSpPr>
          <a:xfrm>
            <a:off x="2011516" y="1953703"/>
            <a:ext cx="1620995" cy="2603951"/>
            <a:chOff x="2011515" y="1953702"/>
            <a:chExt cx="1620994" cy="2603950"/>
          </a:xfrm>
        </p:grpSpPr>
        <p:sp>
          <p:nvSpPr>
            <p:cNvPr id="193" name="Google Shape;193;p36"/>
            <p:cNvSpPr/>
            <p:nvPr/>
          </p:nvSpPr>
          <p:spPr>
            <a:xfrm>
              <a:off x="2285756" y="1953702"/>
              <a:ext cx="869950" cy="923581"/>
            </a:xfrm>
            <a:custGeom>
              <a:avLst/>
              <a:gdLst/>
              <a:ahLst/>
              <a:cxnLst/>
              <a:rect l="l" t="t" r="r" b="b"/>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36"/>
            <p:cNvSpPr/>
            <p:nvPr/>
          </p:nvSpPr>
          <p:spPr>
            <a:xfrm>
              <a:off x="2850906" y="1994632"/>
              <a:ext cx="781603" cy="1023235"/>
            </a:xfrm>
            <a:custGeom>
              <a:avLst/>
              <a:gdLst/>
              <a:ahLst/>
              <a:cxnLst/>
              <a:rect l="l" t="t" r="r" b="b"/>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36"/>
            <p:cNvSpPr/>
            <p:nvPr/>
          </p:nvSpPr>
          <p:spPr>
            <a:xfrm>
              <a:off x="2034932" y="2254982"/>
              <a:ext cx="758825"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36"/>
            <p:cNvSpPr/>
            <p:nvPr/>
          </p:nvSpPr>
          <p:spPr>
            <a:xfrm>
              <a:off x="2011515" y="2806550"/>
              <a:ext cx="788592" cy="852667"/>
            </a:xfrm>
            <a:custGeom>
              <a:avLst/>
              <a:gdLst/>
              <a:ahLst/>
              <a:cxnLst/>
              <a:rect l="l" t="t" r="r" b="b"/>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36"/>
            <p:cNvSpPr/>
            <p:nvPr/>
          </p:nvSpPr>
          <p:spPr>
            <a:xfrm>
              <a:off x="2499260"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36"/>
            <p:cNvSpPr/>
            <p:nvPr/>
          </p:nvSpPr>
          <p:spPr>
            <a:xfrm>
              <a:off x="2857257"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36"/>
            <p:cNvSpPr/>
            <p:nvPr/>
          </p:nvSpPr>
          <p:spPr>
            <a:xfrm>
              <a:off x="2668685" y="4086828"/>
              <a:ext cx="595100" cy="181898"/>
            </a:xfrm>
            <a:custGeom>
              <a:avLst/>
              <a:gdLst/>
              <a:ahLst/>
              <a:cxnLst/>
              <a:rect l="l" t="t" r="r" b="b"/>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36"/>
            <p:cNvSpPr/>
            <p:nvPr/>
          </p:nvSpPr>
          <p:spPr>
            <a:xfrm>
              <a:off x="2668685" y="4229703"/>
              <a:ext cx="595100" cy="181898"/>
            </a:xfrm>
            <a:custGeom>
              <a:avLst/>
              <a:gdLst/>
              <a:ahLst/>
              <a:cxnLst/>
              <a:rect l="l" t="t" r="r" b="b"/>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36"/>
            <p:cNvSpPr/>
            <p:nvPr/>
          </p:nvSpPr>
          <p:spPr>
            <a:xfrm>
              <a:off x="2668685" y="4374692"/>
              <a:ext cx="595100" cy="182960"/>
            </a:xfrm>
            <a:custGeom>
              <a:avLst/>
              <a:gdLst/>
              <a:ahLst/>
              <a:cxnLst/>
              <a:rect l="l" t="t" r="r" b="b"/>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02" name="Google Shape;202;p36"/>
          <p:cNvGrpSpPr/>
          <p:nvPr/>
        </p:nvGrpSpPr>
        <p:grpSpPr>
          <a:xfrm>
            <a:off x="4044029" y="1953703"/>
            <a:ext cx="1619441" cy="2603951"/>
            <a:chOff x="4044026" y="1953702"/>
            <a:chExt cx="1619441" cy="2603950"/>
          </a:xfrm>
        </p:grpSpPr>
        <p:sp>
          <p:nvSpPr>
            <p:cNvPr id="203" name="Google Shape;203;p36"/>
            <p:cNvSpPr/>
            <p:nvPr/>
          </p:nvSpPr>
          <p:spPr>
            <a:xfrm>
              <a:off x="4319344" y="1953702"/>
              <a:ext cx="869950" cy="923581"/>
            </a:xfrm>
            <a:custGeom>
              <a:avLst/>
              <a:gdLst/>
              <a:ahLst/>
              <a:cxnLst/>
              <a:rect l="l" t="t" r="r" b="b"/>
              <a:pathLst>
                <a:path w="120000" h="120000" extrusionOk="0">
                  <a:moveTo>
                    <a:pt x="118689" y="79161"/>
                  </a:moveTo>
                  <a:cubicBezTo>
                    <a:pt x="116498" y="84525"/>
                    <a:pt x="110364" y="86995"/>
                    <a:pt x="105112" y="84933"/>
                  </a:cubicBezTo>
                  <a:cubicBezTo>
                    <a:pt x="102045" y="84112"/>
                    <a:pt x="99854" y="81636"/>
                    <a:pt x="98978" y="79161"/>
                  </a:cubicBezTo>
                  <a:cubicBezTo>
                    <a:pt x="98103" y="77512"/>
                    <a:pt x="96792" y="76272"/>
                    <a:pt x="95036" y="75444"/>
                  </a:cubicBezTo>
                  <a:cubicBezTo>
                    <a:pt x="93285" y="75037"/>
                    <a:pt x="91094" y="75858"/>
                    <a:pt x="90659" y="77512"/>
                  </a:cubicBezTo>
                  <a:cubicBezTo>
                    <a:pt x="73580" y="120000"/>
                    <a:pt x="73580" y="120000"/>
                    <a:pt x="73580" y="120000"/>
                  </a:cubicBezTo>
                  <a:cubicBezTo>
                    <a:pt x="43799" y="86174"/>
                    <a:pt x="43799" y="86174"/>
                    <a:pt x="43799" y="86174"/>
                  </a:cubicBezTo>
                  <a:cubicBezTo>
                    <a:pt x="43799" y="86174"/>
                    <a:pt x="44234" y="86174"/>
                    <a:pt x="44234" y="86174"/>
                  </a:cubicBezTo>
                  <a:cubicBezTo>
                    <a:pt x="48616" y="86588"/>
                    <a:pt x="52993" y="85760"/>
                    <a:pt x="56495" y="82871"/>
                  </a:cubicBezTo>
                  <a:cubicBezTo>
                    <a:pt x="62629" y="77920"/>
                    <a:pt x="63504" y="68845"/>
                    <a:pt x="58251" y="63072"/>
                  </a:cubicBezTo>
                  <a:cubicBezTo>
                    <a:pt x="52993" y="56886"/>
                    <a:pt x="43358" y="56059"/>
                    <a:pt x="37225" y="61010"/>
                  </a:cubicBezTo>
                  <a:cubicBezTo>
                    <a:pt x="33723" y="63486"/>
                    <a:pt x="31531" y="67196"/>
                    <a:pt x="31531" y="71320"/>
                  </a:cubicBezTo>
                  <a:cubicBezTo>
                    <a:pt x="31531" y="71734"/>
                    <a:pt x="31531" y="71734"/>
                    <a:pt x="31531" y="71734"/>
                  </a:cubicBezTo>
                  <a:cubicBezTo>
                    <a:pt x="0" y="35433"/>
                    <a:pt x="0" y="35433"/>
                    <a:pt x="0" y="35433"/>
                  </a:cubicBezTo>
                  <a:cubicBezTo>
                    <a:pt x="7008" y="26357"/>
                    <a:pt x="14893" y="19344"/>
                    <a:pt x="21461" y="14807"/>
                  </a:cubicBezTo>
                  <a:cubicBezTo>
                    <a:pt x="36349" y="4083"/>
                    <a:pt x="81459" y="-5819"/>
                    <a:pt x="120000" y="4083"/>
                  </a:cubicBezTo>
                  <a:cubicBezTo>
                    <a:pt x="96352" y="63072"/>
                    <a:pt x="96352" y="63072"/>
                    <a:pt x="96352" y="63072"/>
                  </a:cubicBezTo>
                  <a:cubicBezTo>
                    <a:pt x="96352" y="63072"/>
                    <a:pt x="96352" y="63072"/>
                    <a:pt x="96352" y="63072"/>
                  </a:cubicBezTo>
                  <a:cubicBezTo>
                    <a:pt x="95476" y="64721"/>
                    <a:pt x="96352" y="66783"/>
                    <a:pt x="98543" y="67196"/>
                  </a:cubicBezTo>
                  <a:cubicBezTo>
                    <a:pt x="100294" y="68023"/>
                    <a:pt x="102045" y="68023"/>
                    <a:pt x="103796" y="67196"/>
                  </a:cubicBezTo>
                  <a:cubicBezTo>
                    <a:pt x="106428" y="65548"/>
                    <a:pt x="109489" y="65548"/>
                    <a:pt x="112556" y="66369"/>
                  </a:cubicBezTo>
                  <a:cubicBezTo>
                    <a:pt x="117814" y="68437"/>
                    <a:pt x="120440" y="74209"/>
                    <a:pt x="118689" y="79161"/>
                  </a:cubicBezTo>
                  <a:close/>
                </a:path>
              </a:pathLst>
            </a:custGeom>
            <a:solidFill>
              <a:schemeClr val="accent2">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36"/>
            <p:cNvSpPr/>
            <p:nvPr/>
          </p:nvSpPr>
          <p:spPr>
            <a:xfrm>
              <a:off x="4884494" y="1994632"/>
              <a:ext cx="778973" cy="1023235"/>
            </a:xfrm>
            <a:custGeom>
              <a:avLst/>
              <a:gdLst/>
              <a:ahLst/>
              <a:cxnLst/>
              <a:rect l="l" t="t" r="r" b="b"/>
              <a:pathLst>
                <a:path w="120000" h="120000" extrusionOk="0">
                  <a:moveTo>
                    <a:pt x="119831" y="76334"/>
                  </a:moveTo>
                  <a:cubicBezTo>
                    <a:pt x="119831" y="81171"/>
                    <a:pt x="118854" y="86013"/>
                    <a:pt x="117871" y="90107"/>
                  </a:cubicBezTo>
                  <a:cubicBezTo>
                    <a:pt x="70919" y="96067"/>
                    <a:pt x="70919" y="96067"/>
                    <a:pt x="70919" y="96067"/>
                  </a:cubicBezTo>
                  <a:cubicBezTo>
                    <a:pt x="68965" y="96441"/>
                    <a:pt x="67494" y="97926"/>
                    <a:pt x="67982" y="99418"/>
                  </a:cubicBezTo>
                  <a:cubicBezTo>
                    <a:pt x="68476" y="101278"/>
                    <a:pt x="69453" y="102395"/>
                    <a:pt x="71408" y="103512"/>
                  </a:cubicBezTo>
                  <a:cubicBezTo>
                    <a:pt x="73856" y="104629"/>
                    <a:pt x="76299" y="106863"/>
                    <a:pt x="76787" y="109471"/>
                  </a:cubicBezTo>
                  <a:cubicBezTo>
                    <a:pt x="77764" y="114314"/>
                    <a:pt x="73367" y="118782"/>
                    <a:pt x="67005" y="119899"/>
                  </a:cubicBezTo>
                  <a:cubicBezTo>
                    <a:pt x="60648" y="120642"/>
                    <a:pt x="54780" y="117291"/>
                    <a:pt x="53803" y="112448"/>
                  </a:cubicBezTo>
                  <a:cubicBezTo>
                    <a:pt x="52820" y="109845"/>
                    <a:pt x="53803" y="107237"/>
                    <a:pt x="56245" y="105377"/>
                  </a:cubicBezTo>
                  <a:cubicBezTo>
                    <a:pt x="57223" y="103886"/>
                    <a:pt x="58205" y="102395"/>
                    <a:pt x="57711" y="100909"/>
                  </a:cubicBezTo>
                  <a:cubicBezTo>
                    <a:pt x="57223" y="99043"/>
                    <a:pt x="55268" y="98301"/>
                    <a:pt x="53314" y="98301"/>
                  </a:cubicBezTo>
                  <a:cubicBezTo>
                    <a:pt x="53314" y="98301"/>
                    <a:pt x="53314" y="98301"/>
                    <a:pt x="53314" y="98301"/>
                  </a:cubicBezTo>
                  <a:cubicBezTo>
                    <a:pt x="0" y="105003"/>
                    <a:pt x="0" y="105003"/>
                    <a:pt x="0" y="105003"/>
                  </a:cubicBezTo>
                  <a:cubicBezTo>
                    <a:pt x="18099" y="67766"/>
                    <a:pt x="18099" y="67766"/>
                    <a:pt x="18099" y="67766"/>
                  </a:cubicBezTo>
                  <a:cubicBezTo>
                    <a:pt x="18587" y="67766"/>
                    <a:pt x="18587" y="68140"/>
                    <a:pt x="18587" y="68140"/>
                  </a:cubicBezTo>
                  <a:cubicBezTo>
                    <a:pt x="20053" y="71491"/>
                    <a:pt x="23967" y="74100"/>
                    <a:pt x="28370" y="75585"/>
                  </a:cubicBezTo>
                  <a:cubicBezTo>
                    <a:pt x="37169" y="78194"/>
                    <a:pt x="46952" y="74842"/>
                    <a:pt x="50377" y="68140"/>
                  </a:cubicBezTo>
                  <a:cubicBezTo>
                    <a:pt x="53314" y="61438"/>
                    <a:pt x="48911" y="53993"/>
                    <a:pt x="40106" y="51384"/>
                  </a:cubicBezTo>
                  <a:cubicBezTo>
                    <a:pt x="35704" y="50267"/>
                    <a:pt x="30812" y="50641"/>
                    <a:pt x="26410" y="52127"/>
                  </a:cubicBezTo>
                  <a:cubicBezTo>
                    <a:pt x="26410" y="52127"/>
                    <a:pt x="25921" y="52127"/>
                    <a:pt x="25921" y="52501"/>
                  </a:cubicBezTo>
                  <a:cubicBezTo>
                    <a:pt x="51843" y="0"/>
                    <a:pt x="51843" y="0"/>
                    <a:pt x="51843" y="0"/>
                  </a:cubicBezTo>
                  <a:cubicBezTo>
                    <a:pt x="57223" y="1491"/>
                    <a:pt x="63091" y="2976"/>
                    <a:pt x="67982" y="5211"/>
                  </a:cubicBezTo>
                  <a:cubicBezTo>
                    <a:pt x="113963" y="23458"/>
                    <a:pt x="121297" y="48776"/>
                    <a:pt x="119831" y="76334"/>
                  </a:cubicBezTo>
                  <a:close/>
                </a:path>
              </a:pathLst>
            </a:custGeom>
            <a:solidFill>
              <a:schemeClr val="accent2">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205;p36"/>
            <p:cNvSpPr/>
            <p:nvPr/>
          </p:nvSpPr>
          <p:spPr>
            <a:xfrm>
              <a:off x="4065344" y="2254982"/>
              <a:ext cx="762001" cy="768350"/>
            </a:xfrm>
            <a:custGeom>
              <a:avLst/>
              <a:gdLst/>
              <a:ahLst/>
              <a:cxnLst/>
              <a:rect l="l" t="t" r="r" b="b"/>
              <a:pathLst>
                <a:path w="120000" h="120000" extrusionOk="0">
                  <a:moveTo>
                    <a:pt x="67500" y="109088"/>
                  </a:moveTo>
                  <a:cubicBezTo>
                    <a:pt x="70500" y="105122"/>
                    <a:pt x="72000" y="100166"/>
                    <a:pt x="71000" y="95205"/>
                  </a:cubicBezTo>
                  <a:cubicBezTo>
                    <a:pt x="69500" y="85783"/>
                    <a:pt x="60500" y="79338"/>
                    <a:pt x="51000" y="81322"/>
                  </a:cubicBezTo>
                  <a:cubicBezTo>
                    <a:pt x="42000" y="82811"/>
                    <a:pt x="35500" y="91238"/>
                    <a:pt x="37000" y="100661"/>
                  </a:cubicBezTo>
                  <a:cubicBezTo>
                    <a:pt x="37500" y="105622"/>
                    <a:pt x="40500" y="110083"/>
                    <a:pt x="45000" y="112561"/>
                  </a:cubicBezTo>
                  <a:cubicBezTo>
                    <a:pt x="45000" y="112561"/>
                    <a:pt x="45000" y="112561"/>
                    <a:pt x="45000" y="112561"/>
                  </a:cubicBezTo>
                  <a:cubicBezTo>
                    <a:pt x="0" y="120000"/>
                    <a:pt x="0" y="120000"/>
                    <a:pt x="0" y="120000"/>
                  </a:cubicBezTo>
                  <a:cubicBezTo>
                    <a:pt x="1500" y="117522"/>
                    <a:pt x="3000" y="114544"/>
                    <a:pt x="5000" y="111572"/>
                  </a:cubicBezTo>
                  <a:cubicBezTo>
                    <a:pt x="7000" y="108594"/>
                    <a:pt x="18500" y="91733"/>
                    <a:pt x="24000" y="83305"/>
                  </a:cubicBezTo>
                  <a:cubicBezTo>
                    <a:pt x="25500" y="80333"/>
                    <a:pt x="26000" y="76861"/>
                    <a:pt x="25000" y="73883"/>
                  </a:cubicBezTo>
                  <a:cubicBezTo>
                    <a:pt x="16000" y="44133"/>
                    <a:pt x="24000" y="18844"/>
                    <a:pt x="36500" y="0"/>
                  </a:cubicBezTo>
                  <a:cubicBezTo>
                    <a:pt x="73000" y="44133"/>
                    <a:pt x="73000" y="44133"/>
                    <a:pt x="73000" y="44133"/>
                  </a:cubicBezTo>
                  <a:cubicBezTo>
                    <a:pt x="74500" y="45622"/>
                    <a:pt x="77000" y="46116"/>
                    <a:pt x="78500" y="44627"/>
                  </a:cubicBezTo>
                  <a:cubicBezTo>
                    <a:pt x="80500" y="43138"/>
                    <a:pt x="81500" y="41155"/>
                    <a:pt x="81500" y="39172"/>
                  </a:cubicBezTo>
                  <a:cubicBezTo>
                    <a:pt x="81500" y="35700"/>
                    <a:pt x="83000" y="32727"/>
                    <a:pt x="85500" y="30250"/>
                  </a:cubicBezTo>
                  <a:cubicBezTo>
                    <a:pt x="91000" y="26283"/>
                    <a:pt x="98500" y="26777"/>
                    <a:pt x="102500" y="31733"/>
                  </a:cubicBezTo>
                  <a:cubicBezTo>
                    <a:pt x="107000" y="37188"/>
                    <a:pt x="106000" y="44627"/>
                    <a:pt x="101000" y="48594"/>
                  </a:cubicBezTo>
                  <a:cubicBezTo>
                    <a:pt x="98000" y="51072"/>
                    <a:pt x="94500" y="51572"/>
                    <a:pt x="91500" y="51072"/>
                  </a:cubicBezTo>
                  <a:cubicBezTo>
                    <a:pt x="89000" y="50577"/>
                    <a:pt x="87000" y="51572"/>
                    <a:pt x="85500" y="52561"/>
                  </a:cubicBezTo>
                  <a:cubicBezTo>
                    <a:pt x="83500" y="54050"/>
                    <a:pt x="83500" y="56527"/>
                    <a:pt x="85000" y="58016"/>
                  </a:cubicBezTo>
                  <a:cubicBezTo>
                    <a:pt x="120000" y="100661"/>
                    <a:pt x="120000" y="100661"/>
                    <a:pt x="120000" y="100661"/>
                  </a:cubicBezTo>
                  <a:cubicBezTo>
                    <a:pt x="67000" y="109088"/>
                    <a:pt x="67000" y="109088"/>
                    <a:pt x="67000" y="109088"/>
                  </a:cubicBezTo>
                  <a:cubicBezTo>
                    <a:pt x="67000" y="109088"/>
                    <a:pt x="67000" y="109088"/>
                    <a:pt x="67500" y="109088"/>
                  </a:cubicBezTo>
                  <a:close/>
                </a:path>
              </a:pathLst>
            </a:custGeom>
            <a:solidFill>
              <a:schemeClr val="accent2">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36"/>
            <p:cNvSpPr/>
            <p:nvPr/>
          </p:nvSpPr>
          <p:spPr>
            <a:xfrm>
              <a:off x="4044026" y="2806550"/>
              <a:ext cx="786493" cy="852667"/>
            </a:xfrm>
            <a:custGeom>
              <a:avLst/>
              <a:gdLst/>
              <a:ahLst/>
              <a:cxnLst/>
              <a:rect l="l" t="t" r="r" b="b"/>
              <a:pathLst>
                <a:path w="120000" h="120000" extrusionOk="0">
                  <a:moveTo>
                    <a:pt x="120000" y="17550"/>
                  </a:moveTo>
                  <a:cubicBezTo>
                    <a:pt x="102075" y="62235"/>
                    <a:pt x="102075" y="62235"/>
                    <a:pt x="102075" y="62235"/>
                  </a:cubicBezTo>
                  <a:cubicBezTo>
                    <a:pt x="101593" y="62235"/>
                    <a:pt x="101593" y="62235"/>
                    <a:pt x="101593" y="62235"/>
                  </a:cubicBezTo>
                  <a:cubicBezTo>
                    <a:pt x="100141" y="57764"/>
                    <a:pt x="96261" y="54641"/>
                    <a:pt x="91904" y="52849"/>
                  </a:cubicBezTo>
                  <a:cubicBezTo>
                    <a:pt x="83186" y="50169"/>
                    <a:pt x="73498" y="54191"/>
                    <a:pt x="70106" y="62235"/>
                  </a:cubicBezTo>
                  <a:cubicBezTo>
                    <a:pt x="67196" y="69830"/>
                    <a:pt x="71558" y="78767"/>
                    <a:pt x="80276" y="81896"/>
                  </a:cubicBezTo>
                  <a:cubicBezTo>
                    <a:pt x="84638" y="83682"/>
                    <a:pt x="89482" y="83238"/>
                    <a:pt x="93839" y="81003"/>
                  </a:cubicBezTo>
                  <a:cubicBezTo>
                    <a:pt x="93839" y="81003"/>
                    <a:pt x="94326" y="81003"/>
                    <a:pt x="94326" y="81003"/>
                  </a:cubicBezTo>
                  <a:cubicBezTo>
                    <a:pt x="80276" y="115852"/>
                    <a:pt x="80276" y="115852"/>
                    <a:pt x="80276" y="115852"/>
                  </a:cubicBezTo>
                  <a:cubicBezTo>
                    <a:pt x="53151" y="122110"/>
                    <a:pt x="38131" y="119431"/>
                    <a:pt x="38131" y="119431"/>
                  </a:cubicBezTo>
                  <a:cubicBezTo>
                    <a:pt x="28442" y="118537"/>
                    <a:pt x="22146" y="108258"/>
                    <a:pt x="23598" y="101556"/>
                  </a:cubicBezTo>
                  <a:cubicBezTo>
                    <a:pt x="24568" y="94405"/>
                    <a:pt x="25056" y="91277"/>
                    <a:pt x="21176" y="88153"/>
                  </a:cubicBezTo>
                  <a:cubicBezTo>
                    <a:pt x="16820" y="85468"/>
                    <a:pt x="16820" y="81896"/>
                    <a:pt x="19242" y="80553"/>
                  </a:cubicBezTo>
                  <a:cubicBezTo>
                    <a:pt x="21176" y="79216"/>
                    <a:pt x="27960" y="76531"/>
                    <a:pt x="27960" y="76531"/>
                  </a:cubicBezTo>
                  <a:cubicBezTo>
                    <a:pt x="27960" y="76531"/>
                    <a:pt x="22634" y="73408"/>
                    <a:pt x="19724" y="72509"/>
                  </a:cubicBezTo>
                  <a:cubicBezTo>
                    <a:pt x="16820" y="71172"/>
                    <a:pt x="15367" y="66701"/>
                    <a:pt x="16820" y="64021"/>
                  </a:cubicBezTo>
                  <a:cubicBezTo>
                    <a:pt x="18754" y="61342"/>
                    <a:pt x="19242" y="54641"/>
                    <a:pt x="19242" y="54641"/>
                  </a:cubicBezTo>
                  <a:cubicBezTo>
                    <a:pt x="19242" y="54641"/>
                    <a:pt x="12458" y="51512"/>
                    <a:pt x="5191" y="47934"/>
                  </a:cubicBezTo>
                  <a:cubicBezTo>
                    <a:pt x="347" y="45703"/>
                    <a:pt x="-1104" y="42125"/>
                    <a:pt x="835" y="35873"/>
                  </a:cubicBezTo>
                  <a:cubicBezTo>
                    <a:pt x="49759" y="28273"/>
                    <a:pt x="49759" y="28273"/>
                    <a:pt x="49759" y="28273"/>
                  </a:cubicBezTo>
                  <a:cubicBezTo>
                    <a:pt x="51699" y="28273"/>
                    <a:pt x="53151" y="26487"/>
                    <a:pt x="52663" y="24257"/>
                  </a:cubicBezTo>
                  <a:cubicBezTo>
                    <a:pt x="52181" y="22465"/>
                    <a:pt x="51211" y="20678"/>
                    <a:pt x="49277" y="19785"/>
                  </a:cubicBezTo>
                  <a:cubicBezTo>
                    <a:pt x="46855" y="17999"/>
                    <a:pt x="44433" y="15763"/>
                    <a:pt x="43945" y="12191"/>
                  </a:cubicBezTo>
                  <a:cubicBezTo>
                    <a:pt x="42975" y="6382"/>
                    <a:pt x="47337" y="1018"/>
                    <a:pt x="53633" y="125"/>
                  </a:cubicBezTo>
                  <a:cubicBezTo>
                    <a:pt x="59929" y="-767"/>
                    <a:pt x="65744" y="3254"/>
                    <a:pt x="67196" y="9062"/>
                  </a:cubicBezTo>
                  <a:cubicBezTo>
                    <a:pt x="67683" y="12191"/>
                    <a:pt x="66714" y="15319"/>
                    <a:pt x="64291" y="17550"/>
                  </a:cubicBezTo>
                  <a:cubicBezTo>
                    <a:pt x="63321" y="18892"/>
                    <a:pt x="62352" y="21128"/>
                    <a:pt x="62839" y="22914"/>
                  </a:cubicBezTo>
                  <a:cubicBezTo>
                    <a:pt x="63321" y="24700"/>
                    <a:pt x="65261" y="26043"/>
                    <a:pt x="67196" y="25594"/>
                  </a:cubicBezTo>
                  <a:lnTo>
                    <a:pt x="120000" y="17550"/>
                  </a:lnTo>
                  <a:close/>
                </a:path>
              </a:pathLst>
            </a:custGeom>
            <a:solidFill>
              <a:schemeClr val="accent2">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36"/>
            <p:cNvSpPr/>
            <p:nvPr/>
          </p:nvSpPr>
          <p:spPr>
            <a:xfrm>
              <a:off x="4531326" y="2943958"/>
              <a:ext cx="889743" cy="1000126"/>
            </a:xfrm>
            <a:custGeom>
              <a:avLst/>
              <a:gdLst/>
              <a:ahLst/>
              <a:cxnLst/>
              <a:rect l="l" t="t" r="r" b="b"/>
              <a:pathLst>
                <a:path w="120000" h="120000" extrusionOk="0">
                  <a:moveTo>
                    <a:pt x="120000" y="81905"/>
                  </a:moveTo>
                  <a:cubicBezTo>
                    <a:pt x="120000" y="94477"/>
                    <a:pt x="120000" y="109333"/>
                    <a:pt x="120000" y="109333"/>
                  </a:cubicBezTo>
                  <a:cubicBezTo>
                    <a:pt x="120000" y="109333"/>
                    <a:pt x="103297" y="120000"/>
                    <a:pt x="63049" y="120000"/>
                  </a:cubicBezTo>
                  <a:cubicBezTo>
                    <a:pt x="22794" y="120000"/>
                    <a:pt x="5666" y="109333"/>
                    <a:pt x="5666" y="109333"/>
                  </a:cubicBezTo>
                  <a:cubicBezTo>
                    <a:pt x="5666" y="91811"/>
                    <a:pt x="5666" y="91811"/>
                    <a:pt x="5666" y="91811"/>
                  </a:cubicBezTo>
                  <a:cubicBezTo>
                    <a:pt x="22368" y="52572"/>
                    <a:pt x="22368" y="52572"/>
                    <a:pt x="22368" y="52572"/>
                  </a:cubicBezTo>
                  <a:cubicBezTo>
                    <a:pt x="23226" y="51050"/>
                    <a:pt x="22368" y="49522"/>
                    <a:pt x="20225" y="48761"/>
                  </a:cubicBezTo>
                  <a:cubicBezTo>
                    <a:pt x="18514" y="48383"/>
                    <a:pt x="16803" y="48383"/>
                    <a:pt x="15086" y="49144"/>
                  </a:cubicBezTo>
                  <a:cubicBezTo>
                    <a:pt x="12516" y="50283"/>
                    <a:pt x="9520" y="50666"/>
                    <a:pt x="6524" y="49522"/>
                  </a:cubicBezTo>
                  <a:cubicBezTo>
                    <a:pt x="1385" y="48000"/>
                    <a:pt x="-1183" y="42666"/>
                    <a:pt x="527" y="37716"/>
                  </a:cubicBezTo>
                  <a:cubicBezTo>
                    <a:pt x="2670" y="33144"/>
                    <a:pt x="8662" y="30855"/>
                    <a:pt x="13801" y="32383"/>
                  </a:cubicBezTo>
                  <a:cubicBezTo>
                    <a:pt x="16803" y="33522"/>
                    <a:pt x="18940" y="35427"/>
                    <a:pt x="19798" y="37716"/>
                  </a:cubicBezTo>
                  <a:cubicBezTo>
                    <a:pt x="20657" y="39238"/>
                    <a:pt x="21942" y="40761"/>
                    <a:pt x="23653" y="41144"/>
                  </a:cubicBezTo>
                  <a:cubicBezTo>
                    <a:pt x="25364" y="41905"/>
                    <a:pt x="27507" y="41144"/>
                    <a:pt x="27933" y="39616"/>
                  </a:cubicBezTo>
                  <a:cubicBezTo>
                    <a:pt x="44636" y="0"/>
                    <a:pt x="44636" y="0"/>
                    <a:pt x="44636" y="0"/>
                  </a:cubicBezTo>
                  <a:cubicBezTo>
                    <a:pt x="73753" y="31616"/>
                    <a:pt x="73753" y="31616"/>
                    <a:pt x="73753" y="31616"/>
                  </a:cubicBezTo>
                  <a:cubicBezTo>
                    <a:pt x="73753" y="31616"/>
                    <a:pt x="73327" y="31616"/>
                    <a:pt x="73327" y="31616"/>
                  </a:cubicBezTo>
                  <a:cubicBezTo>
                    <a:pt x="69041" y="30855"/>
                    <a:pt x="64760" y="32000"/>
                    <a:pt x="61764" y="34283"/>
                  </a:cubicBezTo>
                  <a:cubicBezTo>
                    <a:pt x="55340" y="38855"/>
                    <a:pt x="54482" y="47238"/>
                    <a:pt x="59621" y="52950"/>
                  </a:cubicBezTo>
                  <a:cubicBezTo>
                    <a:pt x="64760" y="58666"/>
                    <a:pt x="74180" y="59427"/>
                    <a:pt x="80177" y="54855"/>
                  </a:cubicBezTo>
                  <a:cubicBezTo>
                    <a:pt x="83599" y="52188"/>
                    <a:pt x="85743" y="48761"/>
                    <a:pt x="85743" y="44950"/>
                  </a:cubicBezTo>
                  <a:cubicBezTo>
                    <a:pt x="85743" y="44950"/>
                    <a:pt x="85743" y="44572"/>
                    <a:pt x="85743" y="44572"/>
                  </a:cubicBezTo>
                  <a:lnTo>
                    <a:pt x="120000" y="81905"/>
                  </a:lnTo>
                  <a:close/>
                </a:path>
              </a:pathLst>
            </a:custGeom>
            <a:solidFill>
              <a:schemeClr val="accent2"/>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36"/>
            <p:cNvSpPr/>
            <p:nvPr/>
          </p:nvSpPr>
          <p:spPr>
            <a:xfrm>
              <a:off x="4887669" y="2801083"/>
              <a:ext cx="755650" cy="771525"/>
            </a:xfrm>
            <a:custGeom>
              <a:avLst/>
              <a:gdLst/>
              <a:ahLst/>
              <a:cxnLst/>
              <a:rect l="l" t="t" r="r" b="b"/>
              <a:pathLst>
                <a:path w="120000" h="120000" extrusionOk="0">
                  <a:moveTo>
                    <a:pt x="120000" y="0"/>
                  </a:moveTo>
                  <a:cubicBezTo>
                    <a:pt x="113950" y="22716"/>
                    <a:pt x="102355" y="38022"/>
                    <a:pt x="96300" y="49877"/>
                  </a:cubicBezTo>
                  <a:cubicBezTo>
                    <a:pt x="87733" y="65677"/>
                    <a:pt x="84705" y="96294"/>
                    <a:pt x="84705" y="110122"/>
                  </a:cubicBezTo>
                  <a:cubicBezTo>
                    <a:pt x="84705" y="120000"/>
                    <a:pt x="84705" y="120000"/>
                    <a:pt x="84705" y="120000"/>
                  </a:cubicBezTo>
                  <a:cubicBezTo>
                    <a:pt x="47394" y="75555"/>
                    <a:pt x="47394" y="75555"/>
                    <a:pt x="47394" y="75555"/>
                  </a:cubicBezTo>
                  <a:cubicBezTo>
                    <a:pt x="45883" y="73577"/>
                    <a:pt x="43361" y="73577"/>
                    <a:pt x="41850" y="75061"/>
                  </a:cubicBezTo>
                  <a:cubicBezTo>
                    <a:pt x="39833" y="76050"/>
                    <a:pt x="38822" y="78022"/>
                    <a:pt x="38822" y="80494"/>
                  </a:cubicBezTo>
                  <a:cubicBezTo>
                    <a:pt x="38822" y="83455"/>
                    <a:pt x="37311" y="86911"/>
                    <a:pt x="34788" y="89383"/>
                  </a:cubicBezTo>
                  <a:cubicBezTo>
                    <a:pt x="29244" y="93333"/>
                    <a:pt x="21683" y="92344"/>
                    <a:pt x="17644" y="87405"/>
                  </a:cubicBezTo>
                  <a:cubicBezTo>
                    <a:pt x="13111" y="82466"/>
                    <a:pt x="14116" y="75061"/>
                    <a:pt x="19161" y="70616"/>
                  </a:cubicBezTo>
                  <a:cubicBezTo>
                    <a:pt x="22183" y="68644"/>
                    <a:pt x="25716" y="67655"/>
                    <a:pt x="28738" y="68150"/>
                  </a:cubicBezTo>
                  <a:cubicBezTo>
                    <a:pt x="31261" y="68644"/>
                    <a:pt x="33277" y="68150"/>
                    <a:pt x="34788" y="66666"/>
                  </a:cubicBezTo>
                  <a:cubicBezTo>
                    <a:pt x="36805" y="65183"/>
                    <a:pt x="36805" y="62716"/>
                    <a:pt x="35294" y="61233"/>
                  </a:cubicBezTo>
                  <a:cubicBezTo>
                    <a:pt x="0" y="18766"/>
                    <a:pt x="0" y="18766"/>
                    <a:pt x="0" y="18766"/>
                  </a:cubicBezTo>
                  <a:cubicBezTo>
                    <a:pt x="53444" y="10372"/>
                    <a:pt x="53444" y="10372"/>
                    <a:pt x="53444" y="10372"/>
                  </a:cubicBezTo>
                  <a:cubicBezTo>
                    <a:pt x="53444" y="10372"/>
                    <a:pt x="53444" y="10866"/>
                    <a:pt x="52938" y="10866"/>
                  </a:cubicBezTo>
                  <a:cubicBezTo>
                    <a:pt x="49916" y="14816"/>
                    <a:pt x="48405" y="19755"/>
                    <a:pt x="49411" y="24200"/>
                  </a:cubicBezTo>
                  <a:cubicBezTo>
                    <a:pt x="50922" y="33577"/>
                    <a:pt x="60000" y="40000"/>
                    <a:pt x="69577" y="38516"/>
                  </a:cubicBezTo>
                  <a:cubicBezTo>
                    <a:pt x="79161" y="37038"/>
                    <a:pt x="85211" y="28150"/>
                    <a:pt x="83700" y="18766"/>
                  </a:cubicBezTo>
                  <a:cubicBezTo>
                    <a:pt x="83194" y="13827"/>
                    <a:pt x="80166" y="9877"/>
                    <a:pt x="75627" y="7405"/>
                  </a:cubicBezTo>
                  <a:cubicBezTo>
                    <a:pt x="75627" y="6911"/>
                    <a:pt x="75627" y="6911"/>
                    <a:pt x="75627" y="6911"/>
                  </a:cubicBezTo>
                  <a:lnTo>
                    <a:pt x="120000" y="0"/>
                  </a:lnTo>
                  <a:close/>
                </a:path>
              </a:pathLst>
            </a:custGeom>
            <a:solidFill>
              <a:schemeClr val="accent2">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36"/>
            <p:cNvSpPr/>
            <p:nvPr/>
          </p:nvSpPr>
          <p:spPr>
            <a:xfrm>
              <a:off x="4700216" y="4086828"/>
              <a:ext cx="595044" cy="181898"/>
            </a:xfrm>
            <a:custGeom>
              <a:avLst/>
              <a:gdLst/>
              <a:ahLst/>
              <a:cxnLst/>
              <a:rect l="l" t="t" r="r" b="b"/>
              <a:pathLst>
                <a:path w="120000" h="120000" extrusionOk="0">
                  <a:moveTo>
                    <a:pt x="115915" y="87"/>
                  </a:moveTo>
                  <a:cubicBezTo>
                    <a:pt x="115277" y="87"/>
                    <a:pt x="114632" y="87"/>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18938"/>
                    <a:pt x="1944" y="23127"/>
                  </a:cubicBezTo>
                  <a:cubicBezTo>
                    <a:pt x="47402" y="109003"/>
                    <a:pt x="47402" y="109003"/>
                    <a:pt x="47402" y="109003"/>
                  </a:cubicBezTo>
                  <a:cubicBezTo>
                    <a:pt x="55089" y="123665"/>
                    <a:pt x="64692" y="123665"/>
                    <a:pt x="73017" y="109003"/>
                  </a:cubicBezTo>
                  <a:cubicBezTo>
                    <a:pt x="117837" y="23127"/>
                    <a:pt x="117837" y="23127"/>
                    <a:pt x="117837" y="23127"/>
                  </a:cubicBezTo>
                  <a:cubicBezTo>
                    <a:pt x="119759" y="18938"/>
                    <a:pt x="120397" y="12654"/>
                    <a:pt x="119759" y="6370"/>
                  </a:cubicBezTo>
                  <a:cubicBezTo>
                    <a:pt x="118476" y="2181"/>
                    <a:pt x="117198" y="87"/>
                    <a:pt x="115915" y="87"/>
                  </a:cubicBezTo>
                  <a:close/>
                </a:path>
              </a:pathLst>
            </a:custGeom>
            <a:solidFill>
              <a:schemeClr val="accent2">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36"/>
            <p:cNvSpPr/>
            <p:nvPr/>
          </p:nvSpPr>
          <p:spPr>
            <a:xfrm>
              <a:off x="4700216" y="4229703"/>
              <a:ext cx="595044" cy="181898"/>
            </a:xfrm>
            <a:custGeom>
              <a:avLst/>
              <a:gdLst/>
              <a:ahLst/>
              <a:cxnLst/>
              <a:rect l="l" t="t" r="r" b="b"/>
              <a:pathLst>
                <a:path w="120000" h="120000" extrusionOk="0">
                  <a:moveTo>
                    <a:pt x="115915" y="87"/>
                  </a:moveTo>
                  <a:cubicBezTo>
                    <a:pt x="115277" y="87"/>
                    <a:pt x="114632" y="2181"/>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21032"/>
                    <a:pt x="1944" y="25221"/>
                  </a:cubicBezTo>
                  <a:cubicBezTo>
                    <a:pt x="47402" y="109003"/>
                    <a:pt x="47402" y="109003"/>
                    <a:pt x="47402" y="109003"/>
                  </a:cubicBezTo>
                  <a:cubicBezTo>
                    <a:pt x="55089" y="123665"/>
                    <a:pt x="64692" y="123665"/>
                    <a:pt x="73017" y="109003"/>
                  </a:cubicBezTo>
                  <a:cubicBezTo>
                    <a:pt x="117837" y="25221"/>
                    <a:pt x="117837" y="25221"/>
                    <a:pt x="117837" y="25221"/>
                  </a:cubicBezTo>
                  <a:cubicBezTo>
                    <a:pt x="119759" y="21032"/>
                    <a:pt x="120397" y="12654"/>
                    <a:pt x="119759" y="6370"/>
                  </a:cubicBezTo>
                  <a:cubicBezTo>
                    <a:pt x="118476" y="2181"/>
                    <a:pt x="117198" y="87"/>
                    <a:pt x="115915" y="87"/>
                  </a:cubicBezTo>
                  <a:close/>
                </a:path>
              </a:pathLst>
            </a:custGeom>
            <a:solidFill>
              <a:schemeClr val="accent2">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36"/>
            <p:cNvSpPr/>
            <p:nvPr/>
          </p:nvSpPr>
          <p:spPr>
            <a:xfrm>
              <a:off x="4700216" y="4374692"/>
              <a:ext cx="595044" cy="182960"/>
            </a:xfrm>
            <a:custGeom>
              <a:avLst/>
              <a:gdLst/>
              <a:ahLst/>
              <a:cxnLst/>
              <a:rect l="l" t="t" r="r" b="b"/>
              <a:pathLst>
                <a:path w="120000" h="120000" extrusionOk="0">
                  <a:moveTo>
                    <a:pt x="115915" y="780"/>
                  </a:moveTo>
                  <a:cubicBezTo>
                    <a:pt x="115277" y="780"/>
                    <a:pt x="114632" y="780"/>
                    <a:pt x="113994" y="780"/>
                  </a:cubicBezTo>
                  <a:cubicBezTo>
                    <a:pt x="69174" y="86160"/>
                    <a:pt x="69174" y="86160"/>
                    <a:pt x="69174" y="86160"/>
                  </a:cubicBezTo>
                  <a:cubicBezTo>
                    <a:pt x="63414" y="96572"/>
                    <a:pt x="56366" y="96572"/>
                    <a:pt x="51246" y="86160"/>
                  </a:cubicBezTo>
                  <a:cubicBezTo>
                    <a:pt x="5787" y="780"/>
                    <a:pt x="5787" y="780"/>
                    <a:pt x="5787" y="780"/>
                  </a:cubicBezTo>
                  <a:cubicBezTo>
                    <a:pt x="3865" y="-1301"/>
                    <a:pt x="1305" y="780"/>
                    <a:pt x="666" y="7028"/>
                  </a:cubicBezTo>
                  <a:cubicBezTo>
                    <a:pt x="-616" y="13275"/>
                    <a:pt x="22" y="19522"/>
                    <a:pt x="1944" y="23687"/>
                  </a:cubicBezTo>
                  <a:cubicBezTo>
                    <a:pt x="47402" y="109067"/>
                    <a:pt x="47402" y="109067"/>
                    <a:pt x="47402" y="109067"/>
                  </a:cubicBezTo>
                  <a:cubicBezTo>
                    <a:pt x="55089" y="123644"/>
                    <a:pt x="64692" y="123644"/>
                    <a:pt x="73017" y="109067"/>
                  </a:cubicBezTo>
                  <a:cubicBezTo>
                    <a:pt x="117837" y="23687"/>
                    <a:pt x="117837" y="23687"/>
                    <a:pt x="117837" y="23687"/>
                  </a:cubicBezTo>
                  <a:cubicBezTo>
                    <a:pt x="119759" y="19522"/>
                    <a:pt x="120397" y="13275"/>
                    <a:pt x="119759" y="7028"/>
                  </a:cubicBezTo>
                  <a:cubicBezTo>
                    <a:pt x="118476" y="2863"/>
                    <a:pt x="117198" y="780"/>
                    <a:pt x="115915" y="780"/>
                  </a:cubicBezTo>
                  <a:close/>
                </a:path>
              </a:pathLst>
            </a:custGeom>
            <a:solidFill>
              <a:schemeClr val="accent2">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12" name="Google Shape;212;p36"/>
          <p:cNvGrpSpPr/>
          <p:nvPr/>
        </p:nvGrpSpPr>
        <p:grpSpPr>
          <a:xfrm>
            <a:off x="6077203" y="1953703"/>
            <a:ext cx="1620896" cy="2603951"/>
            <a:chOff x="6077203" y="1953702"/>
            <a:chExt cx="1620896" cy="2603950"/>
          </a:xfrm>
        </p:grpSpPr>
        <p:sp>
          <p:nvSpPr>
            <p:cNvPr id="213" name="Google Shape;213;p36"/>
            <p:cNvSpPr/>
            <p:nvPr/>
          </p:nvSpPr>
          <p:spPr>
            <a:xfrm>
              <a:off x="6351344" y="1953702"/>
              <a:ext cx="873126" cy="923581"/>
            </a:xfrm>
            <a:custGeom>
              <a:avLst/>
              <a:gdLst/>
              <a:ahLst/>
              <a:cxnLst/>
              <a:rect l="l" t="t" r="r" b="b"/>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36"/>
            <p:cNvSpPr/>
            <p:nvPr/>
          </p:nvSpPr>
          <p:spPr>
            <a:xfrm>
              <a:off x="6916495" y="1994632"/>
              <a:ext cx="781604" cy="1023235"/>
            </a:xfrm>
            <a:custGeom>
              <a:avLst/>
              <a:gdLst/>
              <a:ahLst/>
              <a:cxnLst/>
              <a:rect l="l" t="t" r="r" b="b"/>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36"/>
            <p:cNvSpPr/>
            <p:nvPr/>
          </p:nvSpPr>
          <p:spPr>
            <a:xfrm>
              <a:off x="6100521" y="2254982"/>
              <a:ext cx="758825" cy="768350"/>
            </a:xfrm>
            <a:custGeom>
              <a:avLst/>
              <a:gdLst/>
              <a:ahLst/>
              <a:cxnLst/>
              <a:rect l="l" t="t" r="r" b="b"/>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36"/>
            <p:cNvSpPr/>
            <p:nvPr/>
          </p:nvSpPr>
          <p:spPr>
            <a:xfrm>
              <a:off x="6077203" y="2806550"/>
              <a:ext cx="788493" cy="852667"/>
            </a:xfrm>
            <a:custGeom>
              <a:avLst/>
              <a:gdLst/>
              <a:ahLst/>
              <a:cxnLst/>
              <a:rect l="l" t="t" r="r" b="b"/>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36"/>
            <p:cNvSpPr/>
            <p:nvPr/>
          </p:nvSpPr>
          <p:spPr>
            <a:xfrm>
              <a:off x="6565236" y="2943958"/>
              <a:ext cx="891009" cy="1000126"/>
            </a:xfrm>
            <a:custGeom>
              <a:avLst/>
              <a:gdLst/>
              <a:ahLst/>
              <a:cxnLst/>
              <a:rect l="l" t="t" r="r" b="b"/>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36"/>
            <p:cNvSpPr/>
            <p:nvPr/>
          </p:nvSpPr>
          <p:spPr>
            <a:xfrm>
              <a:off x="6922846" y="2801083"/>
              <a:ext cx="752476" cy="771525"/>
            </a:xfrm>
            <a:custGeom>
              <a:avLst/>
              <a:gdLst/>
              <a:ahLst/>
              <a:cxnLst/>
              <a:rect l="l" t="t" r="r" b="b"/>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36"/>
            <p:cNvSpPr/>
            <p:nvPr/>
          </p:nvSpPr>
          <p:spPr>
            <a:xfrm>
              <a:off x="6734329" y="4086828"/>
              <a:ext cx="595044" cy="181898"/>
            </a:xfrm>
            <a:custGeom>
              <a:avLst/>
              <a:gdLst/>
              <a:ahLst/>
              <a:cxnLst/>
              <a:rect l="l" t="t" r="r" b="b"/>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36"/>
            <p:cNvSpPr/>
            <p:nvPr/>
          </p:nvSpPr>
          <p:spPr>
            <a:xfrm>
              <a:off x="6734329" y="4229703"/>
              <a:ext cx="595044" cy="181898"/>
            </a:xfrm>
            <a:custGeom>
              <a:avLst/>
              <a:gdLst/>
              <a:ahLst/>
              <a:cxnLst/>
              <a:rect l="l" t="t" r="r" b="b"/>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36"/>
            <p:cNvSpPr/>
            <p:nvPr/>
          </p:nvSpPr>
          <p:spPr>
            <a:xfrm>
              <a:off x="6734329" y="4374692"/>
              <a:ext cx="595044" cy="182960"/>
            </a:xfrm>
            <a:custGeom>
              <a:avLst/>
              <a:gdLst/>
              <a:ahLst/>
              <a:cxnLst/>
              <a:rect l="l" t="t" r="r" b="b"/>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22" name="Google Shape;222;p36"/>
          <p:cNvGrpSpPr/>
          <p:nvPr/>
        </p:nvGrpSpPr>
        <p:grpSpPr>
          <a:xfrm>
            <a:off x="8112263" y="1953703"/>
            <a:ext cx="1616845" cy="2603951"/>
            <a:chOff x="8112261" y="1953702"/>
            <a:chExt cx="1616845" cy="2603950"/>
          </a:xfrm>
        </p:grpSpPr>
        <p:sp>
          <p:nvSpPr>
            <p:cNvPr id="223" name="Google Shape;223;p36"/>
            <p:cNvSpPr/>
            <p:nvPr/>
          </p:nvSpPr>
          <p:spPr>
            <a:xfrm>
              <a:off x="8384932" y="1953702"/>
              <a:ext cx="869950" cy="923581"/>
            </a:xfrm>
            <a:custGeom>
              <a:avLst/>
              <a:gdLst/>
              <a:ahLst/>
              <a:cxnLst/>
              <a:rect l="l" t="t" r="r" b="b"/>
              <a:pathLst>
                <a:path w="120000" h="120000" extrusionOk="0">
                  <a:moveTo>
                    <a:pt x="118690" y="79161"/>
                  </a:moveTo>
                  <a:cubicBezTo>
                    <a:pt x="116496" y="84525"/>
                    <a:pt x="110368" y="86995"/>
                    <a:pt x="105114" y="84933"/>
                  </a:cubicBezTo>
                  <a:cubicBezTo>
                    <a:pt x="102047" y="84112"/>
                    <a:pt x="99853"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534" y="71320"/>
                  </a:cubicBezTo>
                  <a:cubicBezTo>
                    <a:pt x="31534" y="71734"/>
                    <a:pt x="31534" y="71734"/>
                    <a:pt x="31534" y="71734"/>
                  </a:cubicBezTo>
                  <a:cubicBezTo>
                    <a:pt x="0" y="35433"/>
                    <a:pt x="0" y="35433"/>
                    <a:pt x="0" y="35433"/>
                  </a:cubicBezTo>
                  <a:cubicBezTo>
                    <a:pt x="7006" y="26357"/>
                    <a:pt x="14891"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047" y="68023"/>
                    <a:pt x="103798" y="67196"/>
                  </a:cubicBezTo>
                  <a:cubicBezTo>
                    <a:pt x="106423" y="65548"/>
                    <a:pt x="109490" y="65548"/>
                    <a:pt x="112557" y="66369"/>
                  </a:cubicBezTo>
                  <a:cubicBezTo>
                    <a:pt x="117811" y="68437"/>
                    <a:pt x="120878" y="74209"/>
                    <a:pt x="118690" y="79161"/>
                  </a:cubicBezTo>
                  <a:close/>
                </a:path>
              </a:pathLst>
            </a:custGeom>
            <a:solidFill>
              <a:schemeClr val="accent3">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36"/>
            <p:cNvSpPr/>
            <p:nvPr/>
          </p:nvSpPr>
          <p:spPr>
            <a:xfrm>
              <a:off x="8950082" y="1994632"/>
              <a:ext cx="779024" cy="1023235"/>
            </a:xfrm>
            <a:custGeom>
              <a:avLst/>
              <a:gdLst/>
              <a:ahLst/>
              <a:cxnLst/>
              <a:rect l="l" t="t" r="r" b="b"/>
              <a:pathLst>
                <a:path w="120000" h="120000" extrusionOk="0">
                  <a:moveTo>
                    <a:pt x="119825" y="76334"/>
                  </a:moveTo>
                  <a:cubicBezTo>
                    <a:pt x="119825" y="81171"/>
                    <a:pt x="119337" y="86013"/>
                    <a:pt x="117866" y="90107"/>
                  </a:cubicBezTo>
                  <a:cubicBezTo>
                    <a:pt x="71404" y="96067"/>
                    <a:pt x="71404" y="96067"/>
                    <a:pt x="71404" y="96067"/>
                  </a:cubicBezTo>
                  <a:cubicBezTo>
                    <a:pt x="68962" y="96441"/>
                    <a:pt x="67490" y="97926"/>
                    <a:pt x="67979" y="99418"/>
                  </a:cubicBezTo>
                  <a:cubicBezTo>
                    <a:pt x="68473" y="101278"/>
                    <a:pt x="69450" y="102395"/>
                    <a:pt x="71404" y="103512"/>
                  </a:cubicBezTo>
                  <a:cubicBezTo>
                    <a:pt x="74341" y="104629"/>
                    <a:pt x="76295" y="106863"/>
                    <a:pt x="76784" y="109471"/>
                  </a:cubicBezTo>
                  <a:cubicBezTo>
                    <a:pt x="77761" y="114314"/>
                    <a:pt x="73364" y="118782"/>
                    <a:pt x="67002" y="119899"/>
                  </a:cubicBezTo>
                  <a:cubicBezTo>
                    <a:pt x="60645" y="120642"/>
                    <a:pt x="54777" y="117291"/>
                    <a:pt x="53800" y="112448"/>
                  </a:cubicBezTo>
                  <a:cubicBezTo>
                    <a:pt x="53312" y="109845"/>
                    <a:pt x="54289" y="107237"/>
                    <a:pt x="56243" y="105377"/>
                  </a:cubicBezTo>
                  <a:cubicBezTo>
                    <a:pt x="57708" y="103886"/>
                    <a:pt x="58203" y="102395"/>
                    <a:pt x="57708" y="100909"/>
                  </a:cubicBezTo>
                  <a:cubicBezTo>
                    <a:pt x="57220" y="99043"/>
                    <a:pt x="55266" y="98301"/>
                    <a:pt x="53312" y="98301"/>
                  </a:cubicBezTo>
                  <a:cubicBezTo>
                    <a:pt x="53312" y="98301"/>
                    <a:pt x="53312" y="98301"/>
                    <a:pt x="53312" y="98301"/>
                  </a:cubicBezTo>
                  <a:cubicBezTo>
                    <a:pt x="0" y="105003"/>
                    <a:pt x="0" y="105003"/>
                    <a:pt x="0" y="105003"/>
                  </a:cubicBezTo>
                  <a:cubicBezTo>
                    <a:pt x="18586" y="67766"/>
                    <a:pt x="18586" y="67766"/>
                    <a:pt x="18586" y="67766"/>
                  </a:cubicBezTo>
                  <a:cubicBezTo>
                    <a:pt x="18586" y="67766"/>
                    <a:pt x="18586" y="68140"/>
                    <a:pt x="18586" y="68140"/>
                  </a:cubicBezTo>
                  <a:cubicBezTo>
                    <a:pt x="20540" y="71491"/>
                    <a:pt x="23966" y="74100"/>
                    <a:pt x="28368" y="75585"/>
                  </a:cubicBezTo>
                  <a:cubicBezTo>
                    <a:pt x="37167" y="78194"/>
                    <a:pt x="46949" y="74842"/>
                    <a:pt x="50375" y="68140"/>
                  </a:cubicBezTo>
                  <a:cubicBezTo>
                    <a:pt x="53800" y="61438"/>
                    <a:pt x="49398" y="53993"/>
                    <a:pt x="40593" y="51384"/>
                  </a:cubicBezTo>
                  <a:cubicBezTo>
                    <a:pt x="35702" y="50267"/>
                    <a:pt x="30811" y="50641"/>
                    <a:pt x="26408" y="52127"/>
                  </a:cubicBezTo>
                  <a:cubicBezTo>
                    <a:pt x="26408" y="52127"/>
                    <a:pt x="26408" y="52127"/>
                    <a:pt x="25920" y="52501"/>
                  </a:cubicBezTo>
                  <a:cubicBezTo>
                    <a:pt x="51840" y="0"/>
                    <a:pt x="51840" y="0"/>
                    <a:pt x="51840" y="0"/>
                  </a:cubicBezTo>
                  <a:cubicBezTo>
                    <a:pt x="57708" y="1491"/>
                    <a:pt x="63088" y="2976"/>
                    <a:pt x="67979" y="5211"/>
                  </a:cubicBezTo>
                  <a:cubicBezTo>
                    <a:pt x="114446" y="23458"/>
                    <a:pt x="121291" y="48776"/>
                    <a:pt x="119825"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36"/>
            <p:cNvSpPr/>
            <p:nvPr/>
          </p:nvSpPr>
          <p:spPr>
            <a:xfrm>
              <a:off x="8135695" y="2254982"/>
              <a:ext cx="757239"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166" y="110083"/>
                    <a:pt x="44688" y="112561"/>
                  </a:cubicBezTo>
                  <a:cubicBezTo>
                    <a:pt x="44688" y="112561"/>
                    <a:pt x="446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105" y="80333"/>
                    <a:pt x="25605" y="76861"/>
                    <a:pt x="24600" y="73883"/>
                  </a:cubicBezTo>
                  <a:cubicBezTo>
                    <a:pt x="15566" y="44133"/>
                    <a:pt x="24100" y="18844"/>
                    <a:pt x="36650" y="0"/>
                  </a:cubicBezTo>
                  <a:cubicBezTo>
                    <a:pt x="72805" y="44133"/>
                    <a:pt x="72805" y="44133"/>
                    <a:pt x="72805" y="44133"/>
                  </a:cubicBezTo>
                  <a:cubicBezTo>
                    <a:pt x="74311" y="45622"/>
                    <a:pt x="76822" y="46116"/>
                    <a:pt x="78327" y="44627"/>
                  </a:cubicBezTo>
                  <a:cubicBezTo>
                    <a:pt x="80333" y="43138"/>
                    <a:pt x="81338" y="41155"/>
                    <a:pt x="81338" y="39172"/>
                  </a:cubicBezTo>
                  <a:cubicBezTo>
                    <a:pt x="81338" y="35700"/>
                    <a:pt x="82844" y="32727"/>
                    <a:pt x="85855" y="30250"/>
                  </a:cubicBezTo>
                  <a:cubicBezTo>
                    <a:pt x="90877" y="26283"/>
                    <a:pt x="98411" y="26777"/>
                    <a:pt x="1024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6777" y="109088"/>
                    <a:pt x="67277" y="109088"/>
                    <a:pt x="67277" y="109088"/>
                  </a:cubicBezTo>
                  <a:close/>
                </a:path>
              </a:pathLst>
            </a:custGeom>
            <a:solidFill>
              <a:schemeClr val="accent3">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36"/>
            <p:cNvSpPr/>
            <p:nvPr/>
          </p:nvSpPr>
          <p:spPr>
            <a:xfrm>
              <a:off x="8112261" y="2806550"/>
              <a:ext cx="787021" cy="852667"/>
            </a:xfrm>
            <a:custGeom>
              <a:avLst/>
              <a:gdLst/>
              <a:ahLst/>
              <a:cxnLst/>
              <a:rect l="l" t="t" r="r" b="b"/>
              <a:pathLst>
                <a:path w="120000" h="120000" extrusionOk="0">
                  <a:moveTo>
                    <a:pt x="120000" y="17550"/>
                  </a:moveTo>
                  <a:cubicBezTo>
                    <a:pt x="101641" y="62235"/>
                    <a:pt x="101641" y="62235"/>
                    <a:pt x="101641" y="62235"/>
                  </a:cubicBezTo>
                  <a:cubicBezTo>
                    <a:pt x="101641" y="62235"/>
                    <a:pt x="101158" y="62235"/>
                    <a:pt x="101158" y="62235"/>
                  </a:cubicBezTo>
                  <a:cubicBezTo>
                    <a:pt x="99709" y="57764"/>
                    <a:pt x="96324" y="54641"/>
                    <a:pt x="91496" y="52849"/>
                  </a:cubicBezTo>
                  <a:cubicBezTo>
                    <a:pt x="82799" y="50169"/>
                    <a:pt x="73137"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4820" y="91277"/>
                    <a:pt x="20958" y="88153"/>
                  </a:cubicBezTo>
                  <a:cubicBezTo>
                    <a:pt x="17089" y="85468"/>
                    <a:pt x="17089" y="81896"/>
                    <a:pt x="19021" y="80553"/>
                  </a:cubicBezTo>
                  <a:cubicBezTo>
                    <a:pt x="20958" y="79216"/>
                    <a:pt x="27717" y="76531"/>
                    <a:pt x="27717" y="76531"/>
                  </a:cubicBezTo>
                  <a:cubicBezTo>
                    <a:pt x="27717" y="76531"/>
                    <a:pt x="22406" y="73408"/>
                    <a:pt x="19986" y="72509"/>
                  </a:cubicBezTo>
                  <a:cubicBezTo>
                    <a:pt x="17089" y="71172"/>
                    <a:pt x="15158"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358"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6855" y="25594"/>
                  </a:cubicBezTo>
                  <a:lnTo>
                    <a:pt x="120000" y="17550"/>
                  </a:lnTo>
                  <a:close/>
                </a:path>
              </a:pathLst>
            </a:custGeom>
            <a:solidFill>
              <a:schemeClr val="accent3">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36"/>
            <p:cNvSpPr/>
            <p:nvPr/>
          </p:nvSpPr>
          <p:spPr>
            <a:xfrm>
              <a:off x="8598436"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468" y="109333"/>
                    <a:pt x="5468" y="109333"/>
                  </a:cubicBezTo>
                  <a:cubicBezTo>
                    <a:pt x="5468" y="91811"/>
                    <a:pt x="5468" y="91811"/>
                    <a:pt x="5468" y="91811"/>
                  </a:cubicBezTo>
                  <a:cubicBezTo>
                    <a:pt x="22199" y="52572"/>
                    <a:pt x="22199" y="52572"/>
                    <a:pt x="22199" y="52572"/>
                  </a:cubicBezTo>
                  <a:cubicBezTo>
                    <a:pt x="23059" y="51050"/>
                    <a:pt x="22199" y="49522"/>
                    <a:pt x="20485" y="48761"/>
                  </a:cubicBezTo>
                  <a:cubicBezTo>
                    <a:pt x="18765" y="48383"/>
                    <a:pt x="16624" y="48383"/>
                    <a:pt x="14904" y="49144"/>
                  </a:cubicBezTo>
                  <a:cubicBezTo>
                    <a:pt x="12330" y="50283"/>
                    <a:pt x="9329" y="50666"/>
                    <a:pt x="6755" y="49522"/>
                  </a:cubicBezTo>
                  <a:cubicBezTo>
                    <a:pt x="1180" y="48000"/>
                    <a:pt x="-1393" y="42666"/>
                    <a:pt x="753" y="37716"/>
                  </a:cubicBezTo>
                  <a:cubicBezTo>
                    <a:pt x="2467" y="33144"/>
                    <a:pt x="8469" y="30855"/>
                    <a:pt x="13617" y="32383"/>
                  </a:cubicBezTo>
                  <a:cubicBezTo>
                    <a:pt x="16624" y="33522"/>
                    <a:pt x="18765" y="35427"/>
                    <a:pt x="19625" y="37716"/>
                  </a:cubicBezTo>
                  <a:cubicBezTo>
                    <a:pt x="20485" y="39238"/>
                    <a:pt x="21772" y="40761"/>
                    <a:pt x="23486" y="41144"/>
                  </a:cubicBezTo>
                  <a:cubicBezTo>
                    <a:pt x="25200" y="41905"/>
                    <a:pt x="27347" y="41144"/>
                    <a:pt x="27774" y="39616"/>
                  </a:cubicBezTo>
                  <a:cubicBezTo>
                    <a:pt x="44505" y="0"/>
                    <a:pt x="44505" y="0"/>
                    <a:pt x="44505" y="0"/>
                  </a:cubicBezTo>
                  <a:cubicBezTo>
                    <a:pt x="73673" y="31616"/>
                    <a:pt x="73673" y="31616"/>
                    <a:pt x="73673" y="31616"/>
                  </a:cubicBezTo>
                  <a:cubicBezTo>
                    <a:pt x="73673" y="31616"/>
                    <a:pt x="73673" y="31616"/>
                    <a:pt x="73246" y="31616"/>
                  </a:cubicBezTo>
                  <a:cubicBezTo>
                    <a:pt x="69385" y="30855"/>
                    <a:pt x="64664"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36"/>
            <p:cNvSpPr/>
            <p:nvPr/>
          </p:nvSpPr>
          <p:spPr>
            <a:xfrm>
              <a:off x="8956432"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5572" y="73577"/>
                    <a:pt x="43544" y="73577"/>
                    <a:pt x="41516" y="75061"/>
                  </a:cubicBezTo>
                  <a:cubicBezTo>
                    <a:pt x="40000" y="76050"/>
                    <a:pt x="38988" y="78022"/>
                    <a:pt x="38988" y="80494"/>
                  </a:cubicBezTo>
                  <a:cubicBezTo>
                    <a:pt x="38483" y="83455"/>
                    <a:pt x="36961" y="86911"/>
                    <a:pt x="34427" y="89383"/>
                  </a:cubicBezTo>
                  <a:cubicBezTo>
                    <a:pt x="29366" y="93333"/>
                    <a:pt x="21772" y="92344"/>
                    <a:pt x="17216" y="87405"/>
                  </a:cubicBezTo>
                  <a:cubicBezTo>
                    <a:pt x="13166" y="82466"/>
                    <a:pt x="13672" y="75061"/>
                    <a:pt x="18733" y="70616"/>
                  </a:cubicBezTo>
                  <a:cubicBezTo>
                    <a:pt x="21772" y="68644"/>
                    <a:pt x="25316" y="67655"/>
                    <a:pt x="28861" y="68150"/>
                  </a:cubicBezTo>
                  <a:cubicBezTo>
                    <a:pt x="30883" y="68644"/>
                    <a:pt x="32911" y="68150"/>
                    <a:pt x="34938" y="66666"/>
                  </a:cubicBezTo>
                  <a:cubicBezTo>
                    <a:pt x="36455" y="65183"/>
                    <a:pt x="36455" y="62716"/>
                    <a:pt x="35444" y="61233"/>
                  </a:cubicBezTo>
                  <a:cubicBezTo>
                    <a:pt x="0" y="18766"/>
                    <a:pt x="0" y="18766"/>
                    <a:pt x="0" y="18766"/>
                  </a:cubicBezTo>
                  <a:cubicBezTo>
                    <a:pt x="53166" y="10372"/>
                    <a:pt x="53166" y="10372"/>
                    <a:pt x="53166" y="10372"/>
                  </a:cubicBezTo>
                  <a:cubicBezTo>
                    <a:pt x="53166" y="10372"/>
                    <a:pt x="53166" y="10866"/>
                    <a:pt x="53166" y="10866"/>
                  </a:cubicBezTo>
                  <a:cubicBezTo>
                    <a:pt x="49622" y="14816"/>
                    <a:pt x="48605" y="19755"/>
                    <a:pt x="49116" y="24200"/>
                  </a:cubicBezTo>
                  <a:cubicBezTo>
                    <a:pt x="50633"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3">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36"/>
            <p:cNvSpPr/>
            <p:nvPr/>
          </p:nvSpPr>
          <p:spPr>
            <a:xfrm>
              <a:off x="8765803" y="4086828"/>
              <a:ext cx="595100" cy="181898"/>
            </a:xfrm>
            <a:custGeom>
              <a:avLst/>
              <a:gdLst/>
              <a:ahLst/>
              <a:cxnLst/>
              <a:rect l="l" t="t" r="r" b="b"/>
              <a:pathLst>
                <a:path w="120000" h="120000" extrusionOk="0">
                  <a:moveTo>
                    <a:pt x="116543" y="87"/>
                  </a:moveTo>
                  <a:cubicBezTo>
                    <a:pt x="115904" y="87"/>
                    <a:pt x="115266" y="87"/>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18938"/>
                    <a:pt x="1943" y="23127"/>
                  </a:cubicBezTo>
                  <a:cubicBezTo>
                    <a:pt x="47398" y="109003"/>
                    <a:pt x="47398" y="109003"/>
                    <a:pt x="47398" y="109003"/>
                  </a:cubicBezTo>
                  <a:cubicBezTo>
                    <a:pt x="55084" y="123665"/>
                    <a:pt x="65324" y="123665"/>
                    <a:pt x="73010" y="109003"/>
                  </a:cubicBezTo>
                  <a:cubicBezTo>
                    <a:pt x="118465" y="23127"/>
                    <a:pt x="118465" y="23127"/>
                    <a:pt x="118465" y="23127"/>
                  </a:cubicBezTo>
                  <a:cubicBezTo>
                    <a:pt x="119747" y="18938"/>
                    <a:pt x="120386" y="12654"/>
                    <a:pt x="119747" y="6370"/>
                  </a:cubicBezTo>
                  <a:cubicBezTo>
                    <a:pt x="119103" y="2181"/>
                    <a:pt x="117826" y="87"/>
                    <a:pt x="116543" y="87"/>
                  </a:cubicBezTo>
                  <a:close/>
                </a:path>
              </a:pathLst>
            </a:custGeom>
            <a:solidFill>
              <a:schemeClr val="accent3">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36"/>
            <p:cNvSpPr/>
            <p:nvPr/>
          </p:nvSpPr>
          <p:spPr>
            <a:xfrm>
              <a:off x="8765803" y="4229703"/>
              <a:ext cx="595100" cy="181898"/>
            </a:xfrm>
            <a:custGeom>
              <a:avLst/>
              <a:gdLst/>
              <a:ahLst/>
              <a:cxnLst/>
              <a:rect l="l" t="t" r="r" b="b"/>
              <a:pathLst>
                <a:path w="120000" h="120000" extrusionOk="0">
                  <a:moveTo>
                    <a:pt x="116543" y="87"/>
                  </a:moveTo>
                  <a:cubicBezTo>
                    <a:pt x="115904" y="87"/>
                    <a:pt x="115266" y="2181"/>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21032"/>
                    <a:pt x="1943" y="25221"/>
                  </a:cubicBezTo>
                  <a:cubicBezTo>
                    <a:pt x="47398" y="109003"/>
                    <a:pt x="47398" y="109003"/>
                    <a:pt x="47398" y="109003"/>
                  </a:cubicBezTo>
                  <a:cubicBezTo>
                    <a:pt x="55084" y="123665"/>
                    <a:pt x="65324" y="123665"/>
                    <a:pt x="73010" y="109003"/>
                  </a:cubicBezTo>
                  <a:cubicBezTo>
                    <a:pt x="118465" y="25221"/>
                    <a:pt x="118465" y="25221"/>
                    <a:pt x="118465" y="25221"/>
                  </a:cubicBezTo>
                  <a:cubicBezTo>
                    <a:pt x="119747" y="21032"/>
                    <a:pt x="120386" y="12654"/>
                    <a:pt x="119747" y="6370"/>
                  </a:cubicBezTo>
                  <a:cubicBezTo>
                    <a:pt x="119103" y="2181"/>
                    <a:pt x="117826" y="87"/>
                    <a:pt x="116543" y="87"/>
                  </a:cubicBezTo>
                  <a:close/>
                </a:path>
              </a:pathLst>
            </a:custGeom>
            <a:solidFill>
              <a:schemeClr val="accent3">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36"/>
            <p:cNvSpPr/>
            <p:nvPr/>
          </p:nvSpPr>
          <p:spPr>
            <a:xfrm>
              <a:off x="8765803" y="4374692"/>
              <a:ext cx="595100" cy="182960"/>
            </a:xfrm>
            <a:custGeom>
              <a:avLst/>
              <a:gdLst/>
              <a:ahLst/>
              <a:cxnLst/>
              <a:rect l="l" t="t" r="r" b="b"/>
              <a:pathLst>
                <a:path w="120000" h="120000" extrusionOk="0">
                  <a:moveTo>
                    <a:pt x="116543" y="780"/>
                  </a:moveTo>
                  <a:cubicBezTo>
                    <a:pt x="115904" y="780"/>
                    <a:pt x="115266" y="780"/>
                    <a:pt x="114622" y="780"/>
                  </a:cubicBezTo>
                  <a:cubicBezTo>
                    <a:pt x="69167" y="86160"/>
                    <a:pt x="69167" y="86160"/>
                    <a:pt x="69167" y="86160"/>
                  </a:cubicBezTo>
                  <a:cubicBezTo>
                    <a:pt x="63408" y="96572"/>
                    <a:pt x="57005" y="96572"/>
                    <a:pt x="51241" y="86160"/>
                  </a:cubicBezTo>
                  <a:cubicBezTo>
                    <a:pt x="5786" y="780"/>
                    <a:pt x="5786" y="780"/>
                    <a:pt x="5786" y="780"/>
                  </a:cubicBezTo>
                  <a:cubicBezTo>
                    <a:pt x="3865" y="-1301"/>
                    <a:pt x="1943" y="780"/>
                    <a:pt x="666" y="7028"/>
                  </a:cubicBezTo>
                  <a:cubicBezTo>
                    <a:pt x="-616" y="13275"/>
                    <a:pt x="22" y="19522"/>
                    <a:pt x="1943" y="23687"/>
                  </a:cubicBezTo>
                  <a:cubicBezTo>
                    <a:pt x="47398" y="109067"/>
                    <a:pt x="47398" y="109067"/>
                    <a:pt x="47398" y="109067"/>
                  </a:cubicBezTo>
                  <a:cubicBezTo>
                    <a:pt x="55084" y="123644"/>
                    <a:pt x="65324" y="123644"/>
                    <a:pt x="73010" y="109067"/>
                  </a:cubicBezTo>
                  <a:cubicBezTo>
                    <a:pt x="118465" y="23687"/>
                    <a:pt x="118465" y="23687"/>
                    <a:pt x="118465" y="23687"/>
                  </a:cubicBezTo>
                  <a:cubicBezTo>
                    <a:pt x="119747" y="19522"/>
                    <a:pt x="120386" y="13275"/>
                    <a:pt x="119747" y="7028"/>
                  </a:cubicBezTo>
                  <a:cubicBezTo>
                    <a:pt x="119103" y="2863"/>
                    <a:pt x="117826" y="780"/>
                    <a:pt x="116543" y="780"/>
                  </a:cubicBezTo>
                  <a:close/>
                </a:path>
              </a:pathLst>
            </a:custGeom>
            <a:solidFill>
              <a:schemeClr val="accent3">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32" name="Google Shape;232;p36"/>
          <p:cNvSpPr/>
          <p:nvPr/>
        </p:nvSpPr>
        <p:spPr>
          <a:xfrm>
            <a:off x="2793759" y="1481731"/>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33" name="Google Shape;233;p36"/>
          <p:cNvSpPr/>
          <p:nvPr/>
        </p:nvSpPr>
        <p:spPr>
          <a:xfrm>
            <a:off x="8839594" y="1479435"/>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34" name="Google Shape;234;p36"/>
          <p:cNvSpPr/>
          <p:nvPr/>
        </p:nvSpPr>
        <p:spPr>
          <a:xfrm>
            <a:off x="4827347" y="1463277"/>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35" name="Google Shape;235;p36"/>
          <p:cNvSpPr/>
          <p:nvPr/>
        </p:nvSpPr>
        <p:spPr>
          <a:xfrm>
            <a:off x="6734331" y="1506114"/>
            <a:ext cx="279327" cy="253943"/>
          </a:xfrm>
          <a:custGeom>
            <a:avLst/>
            <a:gdLst/>
            <a:ahLst/>
            <a:cxnLst/>
            <a:rect l="l" t="t" r="r" b="b"/>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36" name="Google Shape;236;p36"/>
          <p:cNvSpPr txBox="1">
            <a:spLocks noGrp="1"/>
          </p:cNvSpPr>
          <p:nvPr>
            <p:ph type="body" idx="1"/>
          </p:nvPr>
        </p:nvSpPr>
        <p:spPr>
          <a:xfrm>
            <a:off x="2120687" y="5139323"/>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7" name="Google Shape;237;p36"/>
          <p:cNvSpPr txBox="1">
            <a:spLocks noGrp="1"/>
          </p:cNvSpPr>
          <p:nvPr>
            <p:ph type="body" idx="2"/>
          </p:nvPr>
        </p:nvSpPr>
        <p:spPr>
          <a:xfrm>
            <a:off x="2130743" y="4679989"/>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8" name="Google Shape;238;p36"/>
          <p:cNvSpPr txBox="1">
            <a:spLocks noGrp="1"/>
          </p:cNvSpPr>
          <p:nvPr>
            <p:ph type="body" idx="3"/>
          </p:nvPr>
        </p:nvSpPr>
        <p:spPr>
          <a:xfrm>
            <a:off x="4230094" y="5139323"/>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9" name="Google Shape;239;p36"/>
          <p:cNvSpPr txBox="1">
            <a:spLocks noGrp="1"/>
          </p:cNvSpPr>
          <p:nvPr>
            <p:ph type="body" idx="4"/>
          </p:nvPr>
        </p:nvSpPr>
        <p:spPr>
          <a:xfrm>
            <a:off x="4240151" y="4679989"/>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0" name="Google Shape;240;p36"/>
          <p:cNvSpPr txBox="1">
            <a:spLocks noGrp="1"/>
          </p:cNvSpPr>
          <p:nvPr>
            <p:ph type="body" idx="5"/>
          </p:nvPr>
        </p:nvSpPr>
        <p:spPr>
          <a:xfrm>
            <a:off x="6329443" y="5139323"/>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36"/>
          <p:cNvSpPr txBox="1">
            <a:spLocks noGrp="1"/>
          </p:cNvSpPr>
          <p:nvPr>
            <p:ph type="body" idx="6"/>
          </p:nvPr>
        </p:nvSpPr>
        <p:spPr>
          <a:xfrm>
            <a:off x="6339501" y="4679989"/>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36"/>
          <p:cNvSpPr txBox="1">
            <a:spLocks noGrp="1"/>
          </p:cNvSpPr>
          <p:nvPr>
            <p:ph type="body" idx="7"/>
          </p:nvPr>
        </p:nvSpPr>
        <p:spPr>
          <a:xfrm>
            <a:off x="8374878" y="5139323"/>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 name="Google Shape;243;p36"/>
          <p:cNvSpPr txBox="1">
            <a:spLocks noGrp="1"/>
          </p:cNvSpPr>
          <p:nvPr>
            <p:ph type="body" idx="8"/>
          </p:nvPr>
        </p:nvSpPr>
        <p:spPr>
          <a:xfrm>
            <a:off x="8384935" y="4679989"/>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Brained-Infographic">
  <p:cSld name="1_Brained-Infographic">
    <p:spTree>
      <p:nvGrpSpPr>
        <p:cNvPr id="1" name="Shape 244"/>
        <p:cNvGrpSpPr/>
        <p:nvPr/>
      </p:nvGrpSpPr>
      <p:grpSpPr>
        <a:xfrm>
          <a:off x="0" y="0"/>
          <a:ext cx="0" cy="0"/>
          <a:chOff x="0" y="0"/>
          <a:chExt cx="0" cy="0"/>
        </a:xfrm>
      </p:grpSpPr>
      <p:sp>
        <p:nvSpPr>
          <p:cNvPr id="245" name="Google Shape;245;p37"/>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246" name="Google Shape;246;p37"/>
          <p:cNvGrpSpPr/>
          <p:nvPr/>
        </p:nvGrpSpPr>
        <p:grpSpPr>
          <a:xfrm>
            <a:off x="1398772" y="1953703"/>
            <a:ext cx="1620995" cy="2603951"/>
            <a:chOff x="2011515" y="1953702"/>
            <a:chExt cx="1620994" cy="2603950"/>
          </a:xfrm>
        </p:grpSpPr>
        <p:sp>
          <p:nvSpPr>
            <p:cNvPr id="247" name="Google Shape;247;p37"/>
            <p:cNvSpPr/>
            <p:nvPr/>
          </p:nvSpPr>
          <p:spPr>
            <a:xfrm>
              <a:off x="2285756" y="1953702"/>
              <a:ext cx="869950" cy="923581"/>
            </a:xfrm>
            <a:custGeom>
              <a:avLst/>
              <a:gdLst/>
              <a:ahLst/>
              <a:cxnLst/>
              <a:rect l="l" t="t" r="r" b="b"/>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37"/>
            <p:cNvSpPr/>
            <p:nvPr/>
          </p:nvSpPr>
          <p:spPr>
            <a:xfrm>
              <a:off x="2850906" y="1994632"/>
              <a:ext cx="781603" cy="1023235"/>
            </a:xfrm>
            <a:custGeom>
              <a:avLst/>
              <a:gdLst/>
              <a:ahLst/>
              <a:cxnLst/>
              <a:rect l="l" t="t" r="r" b="b"/>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37"/>
            <p:cNvSpPr/>
            <p:nvPr/>
          </p:nvSpPr>
          <p:spPr>
            <a:xfrm>
              <a:off x="2034932" y="2254982"/>
              <a:ext cx="758825"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37"/>
            <p:cNvSpPr/>
            <p:nvPr/>
          </p:nvSpPr>
          <p:spPr>
            <a:xfrm>
              <a:off x="2011515" y="2806550"/>
              <a:ext cx="788592" cy="852667"/>
            </a:xfrm>
            <a:custGeom>
              <a:avLst/>
              <a:gdLst/>
              <a:ahLst/>
              <a:cxnLst/>
              <a:rect l="l" t="t" r="r" b="b"/>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37"/>
            <p:cNvSpPr/>
            <p:nvPr/>
          </p:nvSpPr>
          <p:spPr>
            <a:xfrm>
              <a:off x="2499260"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37"/>
            <p:cNvSpPr/>
            <p:nvPr/>
          </p:nvSpPr>
          <p:spPr>
            <a:xfrm>
              <a:off x="2857257"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37"/>
            <p:cNvSpPr/>
            <p:nvPr/>
          </p:nvSpPr>
          <p:spPr>
            <a:xfrm>
              <a:off x="2668685" y="4086828"/>
              <a:ext cx="595100" cy="181898"/>
            </a:xfrm>
            <a:custGeom>
              <a:avLst/>
              <a:gdLst/>
              <a:ahLst/>
              <a:cxnLst/>
              <a:rect l="l" t="t" r="r" b="b"/>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 name="Google Shape;254;p37"/>
            <p:cNvSpPr/>
            <p:nvPr/>
          </p:nvSpPr>
          <p:spPr>
            <a:xfrm>
              <a:off x="2668685" y="4229703"/>
              <a:ext cx="595100" cy="181898"/>
            </a:xfrm>
            <a:custGeom>
              <a:avLst/>
              <a:gdLst/>
              <a:ahLst/>
              <a:cxnLst/>
              <a:rect l="l" t="t" r="r" b="b"/>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 name="Google Shape;255;p37"/>
            <p:cNvSpPr/>
            <p:nvPr/>
          </p:nvSpPr>
          <p:spPr>
            <a:xfrm>
              <a:off x="2668685" y="4374692"/>
              <a:ext cx="595100" cy="182960"/>
            </a:xfrm>
            <a:custGeom>
              <a:avLst/>
              <a:gdLst/>
              <a:ahLst/>
              <a:cxnLst/>
              <a:rect l="l" t="t" r="r" b="b"/>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56" name="Google Shape;256;p37"/>
          <p:cNvGrpSpPr/>
          <p:nvPr/>
        </p:nvGrpSpPr>
        <p:grpSpPr>
          <a:xfrm>
            <a:off x="5202409" y="1953703"/>
            <a:ext cx="1620896" cy="2603951"/>
            <a:chOff x="6077203" y="1953702"/>
            <a:chExt cx="1620896" cy="2603950"/>
          </a:xfrm>
        </p:grpSpPr>
        <p:sp>
          <p:nvSpPr>
            <p:cNvPr id="257" name="Google Shape;257;p37"/>
            <p:cNvSpPr/>
            <p:nvPr/>
          </p:nvSpPr>
          <p:spPr>
            <a:xfrm>
              <a:off x="6351344" y="1953702"/>
              <a:ext cx="873126" cy="923581"/>
            </a:xfrm>
            <a:custGeom>
              <a:avLst/>
              <a:gdLst/>
              <a:ahLst/>
              <a:cxnLst/>
              <a:rect l="l" t="t" r="r" b="b"/>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37"/>
            <p:cNvSpPr/>
            <p:nvPr/>
          </p:nvSpPr>
          <p:spPr>
            <a:xfrm>
              <a:off x="6916495" y="1994632"/>
              <a:ext cx="781604" cy="1023235"/>
            </a:xfrm>
            <a:custGeom>
              <a:avLst/>
              <a:gdLst/>
              <a:ahLst/>
              <a:cxnLst/>
              <a:rect l="l" t="t" r="r" b="b"/>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37"/>
            <p:cNvSpPr/>
            <p:nvPr/>
          </p:nvSpPr>
          <p:spPr>
            <a:xfrm>
              <a:off x="6100521" y="2254982"/>
              <a:ext cx="758825" cy="768350"/>
            </a:xfrm>
            <a:custGeom>
              <a:avLst/>
              <a:gdLst/>
              <a:ahLst/>
              <a:cxnLst/>
              <a:rect l="l" t="t" r="r" b="b"/>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37"/>
            <p:cNvSpPr/>
            <p:nvPr/>
          </p:nvSpPr>
          <p:spPr>
            <a:xfrm>
              <a:off x="6077203" y="2806550"/>
              <a:ext cx="788493" cy="852667"/>
            </a:xfrm>
            <a:custGeom>
              <a:avLst/>
              <a:gdLst/>
              <a:ahLst/>
              <a:cxnLst/>
              <a:rect l="l" t="t" r="r" b="b"/>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37"/>
            <p:cNvSpPr/>
            <p:nvPr/>
          </p:nvSpPr>
          <p:spPr>
            <a:xfrm>
              <a:off x="6565236" y="2943958"/>
              <a:ext cx="891009" cy="1000126"/>
            </a:xfrm>
            <a:custGeom>
              <a:avLst/>
              <a:gdLst/>
              <a:ahLst/>
              <a:cxnLst/>
              <a:rect l="l" t="t" r="r" b="b"/>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37"/>
            <p:cNvSpPr/>
            <p:nvPr/>
          </p:nvSpPr>
          <p:spPr>
            <a:xfrm>
              <a:off x="6922846" y="2801083"/>
              <a:ext cx="752476" cy="771525"/>
            </a:xfrm>
            <a:custGeom>
              <a:avLst/>
              <a:gdLst/>
              <a:ahLst/>
              <a:cxnLst/>
              <a:rect l="l" t="t" r="r" b="b"/>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37"/>
            <p:cNvSpPr/>
            <p:nvPr/>
          </p:nvSpPr>
          <p:spPr>
            <a:xfrm>
              <a:off x="6734329" y="4086828"/>
              <a:ext cx="595044" cy="181898"/>
            </a:xfrm>
            <a:custGeom>
              <a:avLst/>
              <a:gdLst/>
              <a:ahLst/>
              <a:cxnLst/>
              <a:rect l="l" t="t" r="r" b="b"/>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37"/>
            <p:cNvSpPr/>
            <p:nvPr/>
          </p:nvSpPr>
          <p:spPr>
            <a:xfrm>
              <a:off x="6734329" y="4229703"/>
              <a:ext cx="595044" cy="181898"/>
            </a:xfrm>
            <a:custGeom>
              <a:avLst/>
              <a:gdLst/>
              <a:ahLst/>
              <a:cxnLst/>
              <a:rect l="l" t="t" r="r" b="b"/>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37"/>
            <p:cNvSpPr/>
            <p:nvPr/>
          </p:nvSpPr>
          <p:spPr>
            <a:xfrm>
              <a:off x="6734329" y="4374692"/>
              <a:ext cx="595044" cy="182960"/>
            </a:xfrm>
            <a:custGeom>
              <a:avLst/>
              <a:gdLst/>
              <a:ahLst/>
              <a:cxnLst/>
              <a:rect l="l" t="t" r="r" b="b"/>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66" name="Google Shape;266;p37"/>
          <p:cNvSpPr/>
          <p:nvPr/>
        </p:nvSpPr>
        <p:spPr>
          <a:xfrm>
            <a:off x="2181015" y="1481731"/>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67" name="Google Shape;267;p37"/>
          <p:cNvSpPr/>
          <p:nvPr/>
        </p:nvSpPr>
        <p:spPr>
          <a:xfrm>
            <a:off x="5952314" y="1471486"/>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68" name="Google Shape;268;p37"/>
          <p:cNvSpPr/>
          <p:nvPr/>
        </p:nvSpPr>
        <p:spPr>
          <a:xfrm>
            <a:off x="9969814" y="1496870"/>
            <a:ext cx="279327" cy="253943"/>
          </a:xfrm>
          <a:custGeom>
            <a:avLst/>
            <a:gdLst/>
            <a:ahLst/>
            <a:cxnLst/>
            <a:rect l="l" t="t" r="r" b="b"/>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69" name="Google Shape;269;p37"/>
          <p:cNvSpPr txBox="1">
            <a:spLocks noGrp="1"/>
          </p:cNvSpPr>
          <p:nvPr>
            <p:ph type="body" idx="1"/>
          </p:nvPr>
        </p:nvSpPr>
        <p:spPr>
          <a:xfrm>
            <a:off x="442711" y="5129363"/>
            <a:ext cx="3658029"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37"/>
          <p:cNvSpPr txBox="1">
            <a:spLocks noGrp="1"/>
          </p:cNvSpPr>
          <p:nvPr>
            <p:ph type="body" idx="2"/>
          </p:nvPr>
        </p:nvSpPr>
        <p:spPr>
          <a:xfrm>
            <a:off x="443343" y="4670029"/>
            <a:ext cx="3644936" cy="37272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71" name="Google Shape;271;p37"/>
          <p:cNvGrpSpPr/>
          <p:nvPr/>
        </p:nvGrpSpPr>
        <p:grpSpPr>
          <a:xfrm>
            <a:off x="9228129" y="1953703"/>
            <a:ext cx="1620995" cy="2603951"/>
            <a:chOff x="2011515" y="1953702"/>
            <a:chExt cx="1620994" cy="2603950"/>
          </a:xfrm>
        </p:grpSpPr>
        <p:sp>
          <p:nvSpPr>
            <p:cNvPr id="272" name="Google Shape;272;p37"/>
            <p:cNvSpPr/>
            <p:nvPr/>
          </p:nvSpPr>
          <p:spPr>
            <a:xfrm>
              <a:off x="2285756" y="1953702"/>
              <a:ext cx="869950" cy="923581"/>
            </a:xfrm>
            <a:custGeom>
              <a:avLst/>
              <a:gdLst/>
              <a:ahLst/>
              <a:cxnLst/>
              <a:rect l="l" t="t" r="r" b="b"/>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37"/>
            <p:cNvSpPr/>
            <p:nvPr/>
          </p:nvSpPr>
          <p:spPr>
            <a:xfrm>
              <a:off x="2850906" y="1994632"/>
              <a:ext cx="781603" cy="1023235"/>
            </a:xfrm>
            <a:custGeom>
              <a:avLst/>
              <a:gdLst/>
              <a:ahLst/>
              <a:cxnLst/>
              <a:rect l="l" t="t" r="r" b="b"/>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37"/>
            <p:cNvSpPr/>
            <p:nvPr/>
          </p:nvSpPr>
          <p:spPr>
            <a:xfrm>
              <a:off x="2034932" y="2254982"/>
              <a:ext cx="758825"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37"/>
            <p:cNvSpPr/>
            <p:nvPr/>
          </p:nvSpPr>
          <p:spPr>
            <a:xfrm>
              <a:off x="2011515" y="2806550"/>
              <a:ext cx="788592" cy="852667"/>
            </a:xfrm>
            <a:custGeom>
              <a:avLst/>
              <a:gdLst/>
              <a:ahLst/>
              <a:cxnLst/>
              <a:rect l="l" t="t" r="r" b="b"/>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37"/>
            <p:cNvSpPr/>
            <p:nvPr/>
          </p:nvSpPr>
          <p:spPr>
            <a:xfrm>
              <a:off x="2499260"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37"/>
            <p:cNvSpPr/>
            <p:nvPr/>
          </p:nvSpPr>
          <p:spPr>
            <a:xfrm>
              <a:off x="2857257"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37"/>
            <p:cNvSpPr/>
            <p:nvPr/>
          </p:nvSpPr>
          <p:spPr>
            <a:xfrm>
              <a:off x="2668685" y="4086828"/>
              <a:ext cx="595100" cy="181898"/>
            </a:xfrm>
            <a:custGeom>
              <a:avLst/>
              <a:gdLst/>
              <a:ahLst/>
              <a:cxnLst/>
              <a:rect l="l" t="t" r="r" b="b"/>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37"/>
            <p:cNvSpPr/>
            <p:nvPr/>
          </p:nvSpPr>
          <p:spPr>
            <a:xfrm>
              <a:off x="2668685" y="4229703"/>
              <a:ext cx="595100" cy="181898"/>
            </a:xfrm>
            <a:custGeom>
              <a:avLst/>
              <a:gdLst/>
              <a:ahLst/>
              <a:cxnLst/>
              <a:rect l="l" t="t" r="r" b="b"/>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37"/>
            <p:cNvSpPr/>
            <p:nvPr/>
          </p:nvSpPr>
          <p:spPr>
            <a:xfrm>
              <a:off x="2668685" y="4374692"/>
              <a:ext cx="595100" cy="182960"/>
            </a:xfrm>
            <a:custGeom>
              <a:avLst/>
              <a:gdLst/>
              <a:ahLst/>
              <a:cxnLst/>
              <a:rect l="l" t="t" r="r" b="b"/>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81" name="Google Shape;281;p37"/>
          <p:cNvSpPr txBox="1">
            <a:spLocks noGrp="1"/>
          </p:cNvSpPr>
          <p:nvPr>
            <p:ph type="body" idx="3"/>
          </p:nvPr>
        </p:nvSpPr>
        <p:spPr>
          <a:xfrm>
            <a:off x="4364611" y="5129363"/>
            <a:ext cx="3726655"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37"/>
          <p:cNvSpPr txBox="1">
            <a:spLocks noGrp="1"/>
          </p:cNvSpPr>
          <p:nvPr>
            <p:ph type="body" idx="4"/>
          </p:nvPr>
        </p:nvSpPr>
        <p:spPr>
          <a:xfrm>
            <a:off x="4376389" y="4670029"/>
            <a:ext cx="3713315" cy="37272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37"/>
          <p:cNvSpPr txBox="1">
            <a:spLocks noGrp="1"/>
          </p:cNvSpPr>
          <p:nvPr>
            <p:ph type="body" idx="5"/>
          </p:nvPr>
        </p:nvSpPr>
        <p:spPr>
          <a:xfrm>
            <a:off x="8267580" y="5129363"/>
            <a:ext cx="3610195"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37"/>
          <p:cNvSpPr txBox="1">
            <a:spLocks noGrp="1"/>
          </p:cNvSpPr>
          <p:nvPr>
            <p:ph type="body" idx="6"/>
          </p:nvPr>
        </p:nvSpPr>
        <p:spPr>
          <a:xfrm>
            <a:off x="8277637" y="4670029"/>
            <a:ext cx="3597273" cy="37272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23"/>
          <p:cNvPicPr preferRelativeResize="0"/>
          <p:nvPr/>
        </p:nvPicPr>
        <p:blipFill rotWithShape="1">
          <a:blip r:embed="rId22">
            <a:alphaModFix/>
          </a:blip>
          <a:srcRect/>
          <a:stretch/>
        </p:blipFill>
        <p:spPr>
          <a:xfrm>
            <a:off x="2" y="0"/>
            <a:ext cx="12191999" cy="6858000"/>
          </a:xfrm>
          <a:prstGeom prst="rect">
            <a:avLst/>
          </a:prstGeom>
          <a:noFill/>
          <a:ln>
            <a:noFill/>
          </a:ln>
        </p:spPr>
      </p:pic>
      <p:sp>
        <p:nvSpPr>
          <p:cNvPr id="7" name="Google Shape;7;p23"/>
          <p:cNvSpPr/>
          <p:nvPr/>
        </p:nvSpPr>
        <p:spPr>
          <a:xfrm>
            <a:off x="75501" y="6506031"/>
            <a:ext cx="6517075"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Arial"/>
              <a:buNone/>
            </a:pPr>
            <a:r>
              <a:rPr lang="en" sz="800" b="0" i="0" u="none" strike="noStrike" cap="none">
                <a:solidFill>
                  <a:srgbClr val="7F7F7F"/>
                </a:solidFill>
                <a:latin typeface="Arial"/>
                <a:ea typeface="Arial"/>
                <a:cs typeface="Arial"/>
                <a:sym typeface="Arial"/>
              </a:rPr>
              <a:t>Copyright © 2020, Xebia Group. All rights reserved. </a:t>
            </a:r>
            <a:endParaRPr sz="800" b="0" i="0" u="none" strike="noStrike" cap="none">
              <a:solidFill>
                <a:srgbClr val="7F7F7F"/>
              </a:solidFill>
              <a:latin typeface="Arial"/>
              <a:ea typeface="Arial"/>
              <a:cs typeface="Arial"/>
              <a:sym typeface="Arial"/>
            </a:endParaRPr>
          </a:p>
        </p:txBody>
      </p:sp>
      <p:sp>
        <p:nvSpPr>
          <p:cNvPr id="8" name="Google Shape;8;p23"/>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23"/>
          <p:cNvSpPr/>
          <p:nvPr/>
        </p:nvSpPr>
        <p:spPr>
          <a:xfrm>
            <a:off x="2" y="267886"/>
            <a:ext cx="75500" cy="86123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Calibri"/>
              <a:ea typeface="Calibri"/>
              <a:cs typeface="Calibri"/>
              <a:sym typeface="Calibri"/>
            </a:endParaRPr>
          </a:p>
        </p:txBody>
      </p:sp>
      <p:sp>
        <p:nvSpPr>
          <p:cNvPr id="10" name="Google Shape;10;p23"/>
          <p:cNvSpPr txBox="1"/>
          <p:nvPr/>
        </p:nvSpPr>
        <p:spPr>
          <a:xfrm>
            <a:off x="207963" y="273049"/>
            <a:ext cx="10515600" cy="2984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 sz="1600" b="1" i="0" u="none" strike="noStrike" cap="none">
                <a:solidFill>
                  <a:srgbClr val="0EC07D"/>
                </a:solidFill>
                <a:latin typeface="Arial"/>
                <a:ea typeface="Arial"/>
                <a:cs typeface="Arial"/>
                <a:sym typeface="Arial"/>
              </a:rPr>
              <a:t>Module 4: </a:t>
            </a:r>
            <a:r>
              <a:rPr lang="en" sz="1600" b="0" i="0" u="none" strike="noStrike" cap="none">
                <a:solidFill>
                  <a:srgbClr val="0EC07D"/>
                </a:solidFill>
                <a:latin typeface="Arial"/>
                <a:ea typeface="Arial"/>
                <a:cs typeface="Arial"/>
                <a:sym typeface="Arial"/>
              </a:rPr>
              <a:t>Application Monitoring</a:t>
            </a:r>
            <a:endParaRPr sz="1600" b="0" i="0" u="none" strike="noStrike" cap="none">
              <a:solidFill>
                <a:srgbClr val="0EC07D"/>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1"/>
        <p:cNvGrpSpPr/>
        <p:nvPr/>
      </p:nvGrpSpPr>
      <p:grpSpPr>
        <a:xfrm>
          <a:off x="0" y="0"/>
          <a:ext cx="0" cy="0"/>
          <a:chOff x="0" y="0"/>
          <a:chExt cx="0" cy="0"/>
        </a:xfrm>
      </p:grpSpPr>
      <p:pic>
        <p:nvPicPr>
          <p:cNvPr id="682" name="Google Shape;682;p25"/>
          <p:cNvPicPr preferRelativeResize="0"/>
          <p:nvPr/>
        </p:nvPicPr>
        <p:blipFill rotWithShape="1">
          <a:blip r:embed="rId14">
            <a:alphaModFix/>
          </a:blip>
          <a:srcRect/>
          <a:stretch/>
        </p:blipFill>
        <p:spPr>
          <a:xfrm>
            <a:off x="2" y="0"/>
            <a:ext cx="12191999" cy="6858000"/>
          </a:xfrm>
          <a:prstGeom prst="rect">
            <a:avLst/>
          </a:prstGeom>
          <a:noFill/>
          <a:ln>
            <a:noFill/>
          </a:ln>
        </p:spPr>
      </p:pic>
      <p:sp>
        <p:nvSpPr>
          <p:cNvPr id="683" name="Google Shape;683;p25"/>
          <p:cNvSpPr/>
          <p:nvPr/>
        </p:nvSpPr>
        <p:spPr>
          <a:xfrm>
            <a:off x="2" y="267886"/>
            <a:ext cx="75500" cy="86123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Calibri"/>
              <a:ea typeface="Calibri"/>
              <a:cs typeface="Calibri"/>
              <a:sym typeface="Calibri"/>
            </a:endParaRPr>
          </a:p>
        </p:txBody>
      </p:sp>
      <p:sp>
        <p:nvSpPr>
          <p:cNvPr id="684" name="Google Shape;684;p25"/>
          <p:cNvSpPr/>
          <p:nvPr/>
        </p:nvSpPr>
        <p:spPr>
          <a:xfrm>
            <a:off x="75501" y="6506031"/>
            <a:ext cx="6517075"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Arial"/>
              <a:buNone/>
            </a:pPr>
            <a:r>
              <a:rPr lang="en" sz="800" b="0" i="0" u="none" strike="noStrike" cap="none">
                <a:solidFill>
                  <a:srgbClr val="7F7F7F"/>
                </a:solidFill>
                <a:latin typeface="Arial"/>
                <a:ea typeface="Arial"/>
                <a:cs typeface="Arial"/>
                <a:sym typeface="Arial"/>
              </a:rPr>
              <a:t>Copyright © 2020, Xebia Group. All rights reserved. </a:t>
            </a:r>
            <a:endParaRPr sz="800" b="0" i="0" u="none" strike="noStrike" cap="none">
              <a:solidFill>
                <a:srgbClr val="7F7F7F"/>
              </a:solidFill>
              <a:latin typeface="Arial"/>
              <a:ea typeface="Arial"/>
              <a:cs typeface="Arial"/>
              <a:sym typeface="Arial"/>
            </a:endParaRPr>
          </a:p>
        </p:txBody>
      </p:sp>
      <p:sp>
        <p:nvSpPr>
          <p:cNvPr id="685" name="Google Shape;685;p25"/>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86" name="Google Shape;686;p25"/>
          <p:cNvSpPr txBox="1"/>
          <p:nvPr/>
        </p:nvSpPr>
        <p:spPr>
          <a:xfrm>
            <a:off x="207963" y="273049"/>
            <a:ext cx="10515600" cy="2984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 sz="1600" b="1" i="0" u="none" strike="noStrike" cap="none">
                <a:solidFill>
                  <a:srgbClr val="0EC07D"/>
                </a:solidFill>
                <a:latin typeface="Arial"/>
                <a:ea typeface="Arial"/>
                <a:cs typeface="Arial"/>
                <a:sym typeface="Arial"/>
              </a:rPr>
              <a:t>Module 4: </a:t>
            </a:r>
            <a:r>
              <a:rPr lang="en" sz="1600" b="0" i="0" u="none" strike="noStrike" cap="none">
                <a:solidFill>
                  <a:srgbClr val="0EC07D"/>
                </a:solidFill>
                <a:latin typeface="Arial"/>
                <a:ea typeface="Arial"/>
                <a:cs typeface="Arial"/>
                <a:sym typeface="Arial"/>
              </a:rPr>
              <a:t>Application Monitoring</a:t>
            </a:r>
            <a:endParaRPr sz="1600" b="0" i="0" u="none" strike="noStrike" cap="none">
              <a:solidFill>
                <a:srgbClr val="0EC07D"/>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
          <p:cNvSpPr txBox="1">
            <a:spLocks noGrp="1"/>
          </p:cNvSpPr>
          <p:nvPr>
            <p:ph type="body" idx="1"/>
          </p:nvPr>
        </p:nvSpPr>
        <p:spPr>
          <a:xfrm>
            <a:off x="1323191" y="1042718"/>
            <a:ext cx="10039484" cy="1022751"/>
          </a:xfrm>
          <a:prstGeom prst="rect">
            <a:avLst/>
          </a:prstGeom>
          <a:noFill/>
          <a:ln>
            <a:noFill/>
          </a:ln>
        </p:spPr>
        <p:txBody>
          <a:bodyPr spcFirstLastPara="1" wrap="square" lIns="91425" tIns="45700" rIns="91425" bIns="45700" anchor="ctr" anchorCtr="0">
            <a:noAutofit/>
          </a:bodyPr>
          <a:lstStyle/>
          <a:p>
            <a:pPr marL="457178" marR="0" lvl="0" indent="-228589" algn="r" rtl="0">
              <a:lnSpc>
                <a:spcPct val="111111"/>
              </a:lnSpc>
              <a:spcBef>
                <a:spcPts val="0"/>
              </a:spcBef>
              <a:spcAft>
                <a:spcPts val="0"/>
              </a:spcAft>
              <a:buClr>
                <a:srgbClr val="000000"/>
              </a:buClr>
              <a:buSzPts val="5400"/>
              <a:buFont typeface="Arial"/>
              <a:buNone/>
            </a:pPr>
            <a:r>
              <a:rPr lang="en" sz="4800">
                <a:latin typeface="Arial"/>
                <a:ea typeface="Arial"/>
                <a:cs typeface="Arial"/>
                <a:sym typeface="Arial"/>
              </a:rPr>
              <a:t>Monitoring</a:t>
            </a:r>
            <a:endParaRPr sz="4800"/>
          </a:p>
        </p:txBody>
      </p:sp>
      <p:sp>
        <p:nvSpPr>
          <p:cNvPr id="748" name="Google Shape;748;p1"/>
          <p:cNvSpPr txBox="1">
            <a:spLocks noGrp="1"/>
          </p:cNvSpPr>
          <p:nvPr>
            <p:ph type="body" idx="2"/>
          </p:nvPr>
        </p:nvSpPr>
        <p:spPr>
          <a:xfrm>
            <a:off x="2033196" y="2240443"/>
            <a:ext cx="9337643" cy="704061"/>
          </a:xfrm>
          <a:prstGeom prst="rect">
            <a:avLst/>
          </a:prstGeom>
          <a:noFill/>
          <a:ln>
            <a:noFill/>
          </a:ln>
        </p:spPr>
        <p:txBody>
          <a:bodyPr spcFirstLastPara="1" wrap="square" lIns="91425" tIns="45700" rIns="91425" bIns="45700" anchor="t" anchorCtr="0">
            <a:noAutofit/>
          </a:bodyPr>
          <a:lstStyle/>
          <a:p>
            <a:pPr marL="457178" marR="0" lvl="0" indent="-228589" algn="r" rtl="0">
              <a:lnSpc>
                <a:spcPct val="100000"/>
              </a:lnSpc>
              <a:spcBef>
                <a:spcPts val="640"/>
              </a:spcBef>
              <a:spcAft>
                <a:spcPts val="0"/>
              </a:spcAft>
              <a:buClr>
                <a:schemeClr val="dk1"/>
              </a:buClr>
              <a:buSzPts val="3200"/>
              <a:buFont typeface="Arial"/>
              <a:buNone/>
            </a:pPr>
            <a:r>
              <a:rPr lang="en" dirty="0"/>
              <a:t>Application Monitoring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10"/>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What did You Grasp?</a:t>
            </a:r>
            <a:endParaRPr dirty="0"/>
          </a:p>
        </p:txBody>
      </p:sp>
      <p:sp>
        <p:nvSpPr>
          <p:cNvPr id="881" name="Google Shape;881;p10"/>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
              <a:t>Developers typically use APM tools to track UX metrics like _______, _______and _______.</a:t>
            </a:r>
            <a:endParaRPr/>
          </a:p>
          <a:p>
            <a:pPr marL="342882" lvl="0" indent="-228582" algn="l" rtl="0">
              <a:lnSpc>
                <a:spcPct val="100000"/>
              </a:lnSpc>
              <a:spcBef>
                <a:spcPts val="600"/>
              </a:spcBef>
              <a:spcAft>
                <a:spcPts val="0"/>
              </a:spcAft>
              <a:buSzPts val="1800"/>
              <a:buFont typeface="Arial"/>
              <a:buNone/>
            </a:pPr>
            <a:endParaRPr/>
          </a:p>
          <a:p>
            <a:pPr marL="688940" lvl="1" indent="-342882" algn="l" rtl="0">
              <a:lnSpc>
                <a:spcPct val="100000"/>
              </a:lnSpc>
              <a:spcBef>
                <a:spcPts val="600"/>
              </a:spcBef>
              <a:spcAft>
                <a:spcPts val="0"/>
              </a:spcAft>
              <a:buSzPts val="1800"/>
              <a:buAutoNum type="alphaUcParenR"/>
            </a:pPr>
            <a:r>
              <a:rPr lang="en"/>
              <a:t> Error rate, user satisfaction and usability</a:t>
            </a:r>
            <a:endParaRPr/>
          </a:p>
          <a:p>
            <a:pPr marL="688940" lvl="1" indent="-342882" algn="l" rtl="0">
              <a:lnSpc>
                <a:spcPct val="100000"/>
              </a:lnSpc>
              <a:spcBef>
                <a:spcPts val="200"/>
              </a:spcBef>
              <a:spcAft>
                <a:spcPts val="0"/>
              </a:spcAft>
              <a:buSzPts val="1800"/>
              <a:buAutoNum type="alphaUcParenR"/>
            </a:pPr>
            <a:r>
              <a:rPr lang="en"/>
              <a:t> Net Promoter Score, task success rate and network throughput</a:t>
            </a:r>
            <a:endParaRPr/>
          </a:p>
          <a:p>
            <a:pPr marL="688940" lvl="1" indent="-342882" algn="l" rtl="0">
              <a:lnSpc>
                <a:spcPct val="100000"/>
              </a:lnSpc>
              <a:spcBef>
                <a:spcPts val="200"/>
              </a:spcBef>
              <a:spcAft>
                <a:spcPts val="0"/>
              </a:spcAft>
              <a:buSzPts val="1800"/>
              <a:buAutoNum type="alphaUcParenR"/>
            </a:pPr>
            <a:r>
              <a:rPr lang="en"/>
              <a:t> User retention, usability and release velocity</a:t>
            </a:r>
            <a:endParaRPr/>
          </a:p>
          <a:p>
            <a:pPr marL="688940" lvl="1" indent="-342882" algn="l" rtl="0">
              <a:lnSpc>
                <a:spcPct val="100000"/>
              </a:lnSpc>
              <a:spcBef>
                <a:spcPts val="200"/>
              </a:spcBef>
              <a:spcAft>
                <a:spcPts val="0"/>
              </a:spcAft>
              <a:buSzPts val="1800"/>
              <a:buAutoNum type="alphaUcParenR"/>
            </a:pPr>
            <a:r>
              <a:rPr lang="en"/>
              <a:t> Pupil dilation, heart rate and runtime</a:t>
            </a:r>
            <a:endParaRPr/>
          </a:p>
          <a:p>
            <a:pPr marL="342882" lvl="0" indent="-228582" algn="l" rtl="0">
              <a:lnSpc>
                <a:spcPct val="100000"/>
              </a:lnSpc>
              <a:spcBef>
                <a:spcPts val="200"/>
              </a:spcBef>
              <a:spcAft>
                <a:spcPts val="0"/>
              </a:spcAft>
              <a:buSzPts val="1800"/>
              <a:buFont typeface="Arial"/>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1"/>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1.6.1 Application vs Infrastructure Monitoring</a:t>
            </a:r>
            <a:endParaRPr dirty="0"/>
          </a:p>
        </p:txBody>
      </p:sp>
      <p:sp>
        <p:nvSpPr>
          <p:cNvPr id="887" name="Google Shape;887;p11"/>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dirty="0"/>
              <a:t>In this segment, we will compare APM with Infrastructure Monitoring.</a:t>
            </a:r>
            <a:endParaRPr dirty="0"/>
          </a:p>
        </p:txBody>
      </p:sp>
      <p:pic>
        <p:nvPicPr>
          <p:cNvPr id="888" name="Google Shape;888;p11"/>
          <p:cNvPicPr preferRelativeResize="0"/>
          <p:nvPr/>
        </p:nvPicPr>
        <p:blipFill rotWithShape="1">
          <a:blip r:embed="rId3">
            <a:clrChange>
              <a:clrFrom>
                <a:srgbClr val="FFFFFF"/>
              </a:clrFrom>
              <a:clrTo>
                <a:srgbClr val="FFFFFF">
                  <a:alpha val="0"/>
                </a:srgbClr>
              </a:clrTo>
            </a:clrChange>
            <a:alphaModFix/>
          </a:blip>
          <a:srcRect/>
          <a:stretch/>
        </p:blipFill>
        <p:spPr>
          <a:xfrm>
            <a:off x="3186506" y="1855560"/>
            <a:ext cx="5184145" cy="4151367"/>
          </a:xfrm>
          <a:prstGeom prst="rect">
            <a:avLst/>
          </a:prstGeom>
          <a:noFill/>
          <a:ln>
            <a:noFill/>
          </a:ln>
        </p:spPr>
      </p:pic>
      <p:sp>
        <p:nvSpPr>
          <p:cNvPr id="889" name="Google Shape;889;p11"/>
          <p:cNvSpPr/>
          <p:nvPr/>
        </p:nvSpPr>
        <p:spPr>
          <a:xfrm>
            <a:off x="208635" y="6145823"/>
            <a:ext cx="11423922"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1" u="none" strike="noStrike" cap="none" dirty="0">
                <a:solidFill>
                  <a:srgbClr val="000000"/>
                </a:solidFill>
                <a:latin typeface="Arial"/>
                <a:ea typeface="Arial"/>
                <a:cs typeface="Arial"/>
                <a:sym typeface="Arial"/>
              </a:rPr>
              <a:t>Source: </a:t>
            </a:r>
            <a:r>
              <a:rPr lang="en" sz="900" b="0" i="0" u="none" strike="noStrike" cap="none" dirty="0">
                <a:solidFill>
                  <a:srgbClr val="000000"/>
                </a:solidFill>
                <a:latin typeface="Arial"/>
                <a:ea typeface="Arial"/>
                <a:cs typeface="Arial"/>
                <a:sym typeface="Arial"/>
              </a:rPr>
              <a:t>https://lh3.googleusercontent.com/proxy/AR3Z881tHc3Y1YqZTDWCG0tVUr5OsEQyKgpzqnr-YAxEq71qReUR4DCX0Y8wsvm3p5s8iyfZf91UrhLrhNUFU8LNPRa7yQTGHeMn7PkX-ssnj9CH5jSGEcRP</a:t>
            </a:r>
            <a:endParaRPr sz="900" b="0" i="0" u="none" strike="noStrike" cap="none" dirty="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2"/>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1.6.2 Application Monitoring vs APM</a:t>
            </a:r>
            <a:endParaRPr dirty="0"/>
          </a:p>
        </p:txBody>
      </p:sp>
      <p:sp>
        <p:nvSpPr>
          <p:cNvPr id="895" name="Google Shape;895;p12"/>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dirty="0"/>
              <a:t>The differences between APM and Infrastructure monitoring are: </a:t>
            </a:r>
            <a:endParaRPr dirty="0"/>
          </a:p>
        </p:txBody>
      </p:sp>
      <p:grpSp>
        <p:nvGrpSpPr>
          <p:cNvPr id="896" name="Google Shape;896;p12"/>
          <p:cNvGrpSpPr/>
          <p:nvPr/>
        </p:nvGrpSpPr>
        <p:grpSpPr>
          <a:xfrm>
            <a:off x="1078271" y="2336117"/>
            <a:ext cx="4647956" cy="972272"/>
            <a:chOff x="653249" y="3654473"/>
            <a:chExt cx="4647956" cy="972272"/>
          </a:xfrm>
        </p:grpSpPr>
        <p:sp>
          <p:nvSpPr>
            <p:cNvPr id="897" name="Google Shape;897;p12"/>
            <p:cNvSpPr/>
            <p:nvPr/>
          </p:nvSpPr>
          <p:spPr>
            <a:xfrm>
              <a:off x="891251" y="3725409"/>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a:solidFill>
                    <a:schemeClr val="lt1"/>
                  </a:solidFill>
                  <a:latin typeface="Arial"/>
                  <a:ea typeface="Arial"/>
                  <a:cs typeface="Arial"/>
                  <a:sym typeface="Arial"/>
                </a:rPr>
                <a:t>One vs all</a:t>
              </a:r>
              <a:endParaRPr sz="2000" b="0" i="0" u="none" strike="noStrike" cap="none">
                <a:solidFill>
                  <a:schemeClr val="lt1"/>
                </a:solidFill>
                <a:latin typeface="Arial"/>
                <a:ea typeface="Arial"/>
                <a:cs typeface="Arial"/>
                <a:sym typeface="Arial"/>
              </a:endParaRPr>
            </a:p>
          </p:txBody>
        </p:sp>
        <p:sp>
          <p:nvSpPr>
            <p:cNvPr id="898" name="Google Shape;898;p12"/>
            <p:cNvSpPr/>
            <p:nvPr/>
          </p:nvSpPr>
          <p:spPr>
            <a:xfrm>
              <a:off x="653249" y="3654473"/>
              <a:ext cx="972272" cy="972272"/>
            </a:xfrm>
            <a:prstGeom prst="ellipse">
              <a:avLst/>
            </a:prstGeom>
            <a:solidFill>
              <a:srgbClr val="F2F2F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grpSp>
        <p:nvGrpSpPr>
          <p:cNvPr id="899" name="Google Shape;899;p12"/>
          <p:cNvGrpSpPr/>
          <p:nvPr/>
        </p:nvGrpSpPr>
        <p:grpSpPr>
          <a:xfrm>
            <a:off x="6326544" y="2336117"/>
            <a:ext cx="4647956" cy="972272"/>
            <a:chOff x="653249" y="3654473"/>
            <a:chExt cx="4647956" cy="972272"/>
          </a:xfrm>
        </p:grpSpPr>
        <p:sp>
          <p:nvSpPr>
            <p:cNvPr id="900" name="Google Shape;900;p12"/>
            <p:cNvSpPr/>
            <p:nvPr/>
          </p:nvSpPr>
          <p:spPr>
            <a:xfrm>
              <a:off x="891251" y="3725409"/>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a:solidFill>
                    <a:schemeClr val="lt1"/>
                  </a:solidFill>
                  <a:latin typeface="Arial"/>
                  <a:ea typeface="Arial"/>
                  <a:cs typeface="Arial"/>
                  <a:sym typeface="Arial"/>
                </a:rPr>
                <a:t>Difference in data</a:t>
              </a:r>
              <a:endParaRPr sz="2000" b="0" i="0" u="none" strike="noStrike" cap="none">
                <a:solidFill>
                  <a:schemeClr val="lt1"/>
                </a:solidFill>
                <a:latin typeface="Arial"/>
                <a:ea typeface="Arial"/>
                <a:cs typeface="Arial"/>
                <a:sym typeface="Arial"/>
              </a:endParaRPr>
            </a:p>
          </p:txBody>
        </p:sp>
        <p:sp>
          <p:nvSpPr>
            <p:cNvPr id="901" name="Google Shape;901;p12"/>
            <p:cNvSpPr/>
            <p:nvPr/>
          </p:nvSpPr>
          <p:spPr>
            <a:xfrm>
              <a:off x="653249" y="3654473"/>
              <a:ext cx="972272" cy="972272"/>
            </a:xfrm>
            <a:prstGeom prst="ellipse">
              <a:avLst/>
            </a:prstGeom>
            <a:solidFill>
              <a:srgbClr val="F2F2F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grpSp>
        <p:nvGrpSpPr>
          <p:cNvPr id="902" name="Google Shape;902;p12"/>
          <p:cNvGrpSpPr/>
          <p:nvPr/>
        </p:nvGrpSpPr>
        <p:grpSpPr>
          <a:xfrm>
            <a:off x="3470419" y="3763638"/>
            <a:ext cx="4647956" cy="972272"/>
            <a:chOff x="653249" y="3654473"/>
            <a:chExt cx="4647956" cy="972272"/>
          </a:xfrm>
        </p:grpSpPr>
        <p:sp>
          <p:nvSpPr>
            <p:cNvPr id="903" name="Google Shape;903;p12"/>
            <p:cNvSpPr/>
            <p:nvPr/>
          </p:nvSpPr>
          <p:spPr>
            <a:xfrm>
              <a:off x="891251" y="3725409"/>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a:solidFill>
                    <a:schemeClr val="lt1"/>
                  </a:solidFill>
                  <a:latin typeface="Arial"/>
                  <a:ea typeface="Arial"/>
                  <a:cs typeface="Arial"/>
                  <a:sym typeface="Arial"/>
                </a:rPr>
                <a:t>End Goal</a:t>
              </a:r>
              <a:endParaRPr sz="2000" b="0" i="0" u="none" strike="noStrike" cap="none">
                <a:solidFill>
                  <a:schemeClr val="lt1"/>
                </a:solidFill>
                <a:latin typeface="Arial"/>
                <a:ea typeface="Arial"/>
                <a:cs typeface="Arial"/>
                <a:sym typeface="Arial"/>
              </a:endParaRPr>
            </a:p>
          </p:txBody>
        </p:sp>
        <p:sp>
          <p:nvSpPr>
            <p:cNvPr id="904" name="Google Shape;904;p12"/>
            <p:cNvSpPr/>
            <p:nvPr/>
          </p:nvSpPr>
          <p:spPr>
            <a:xfrm>
              <a:off x="653249" y="3654473"/>
              <a:ext cx="972272" cy="972272"/>
            </a:xfrm>
            <a:prstGeom prst="ellipse">
              <a:avLst/>
            </a:prstGeom>
            <a:solidFill>
              <a:srgbClr val="F2F2F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pic>
        <p:nvPicPr>
          <p:cNvPr id="2" name="Picture 1"/>
          <p:cNvPicPr>
            <a:picLocks noChangeAspect="1"/>
          </p:cNvPicPr>
          <p:nvPr/>
        </p:nvPicPr>
        <p:blipFill>
          <a:blip r:embed="rId3"/>
          <a:stretch>
            <a:fillRect/>
          </a:stretch>
        </p:blipFill>
        <p:spPr>
          <a:xfrm>
            <a:off x="1149843" y="2427331"/>
            <a:ext cx="829128" cy="615749"/>
          </a:xfrm>
          <a:prstGeom prst="rect">
            <a:avLst/>
          </a:prstGeom>
        </p:spPr>
      </p:pic>
      <p:pic>
        <p:nvPicPr>
          <p:cNvPr id="3" name="Picture 2"/>
          <p:cNvPicPr>
            <a:picLocks noChangeAspect="1"/>
          </p:cNvPicPr>
          <p:nvPr/>
        </p:nvPicPr>
        <p:blipFill>
          <a:blip r:embed="rId4"/>
          <a:stretch>
            <a:fillRect/>
          </a:stretch>
        </p:blipFill>
        <p:spPr>
          <a:xfrm>
            <a:off x="6395068" y="2337497"/>
            <a:ext cx="835224" cy="835224"/>
          </a:xfrm>
          <a:prstGeom prst="rect">
            <a:avLst/>
          </a:prstGeom>
        </p:spPr>
      </p:pic>
      <p:pic>
        <p:nvPicPr>
          <p:cNvPr id="4" name="Picture 3"/>
          <p:cNvPicPr>
            <a:picLocks noChangeAspect="1"/>
          </p:cNvPicPr>
          <p:nvPr/>
        </p:nvPicPr>
        <p:blipFill>
          <a:blip r:embed="rId5"/>
          <a:stretch>
            <a:fillRect/>
          </a:stretch>
        </p:blipFill>
        <p:spPr>
          <a:xfrm>
            <a:off x="3521250" y="3838304"/>
            <a:ext cx="890093" cy="87180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13"/>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 dirty="0"/>
              <a:t>What did You Grasp?</a:t>
            </a:r>
            <a:endParaRPr dirty="0"/>
          </a:p>
        </p:txBody>
      </p:sp>
      <p:sp>
        <p:nvSpPr>
          <p:cNvPr id="917" name="Google Shape;917;p13"/>
          <p:cNvSpPr txBox="1">
            <a:spLocks noGrp="1"/>
          </p:cNvSpPr>
          <p:nvPr>
            <p:ph type="body" idx="1"/>
          </p:nvPr>
        </p:nvSpPr>
        <p:spPr>
          <a:xfrm>
            <a:off x="4809151" y="1852368"/>
            <a:ext cx="6690515" cy="374941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
              <a:t>When can an IT organization adopt APM?</a:t>
            </a:r>
            <a:endParaRPr/>
          </a:p>
          <a:p>
            <a:pPr marL="688957" lvl="1" indent="-342891" algn="l" rtl="0">
              <a:lnSpc>
                <a:spcPct val="100000"/>
              </a:lnSpc>
              <a:spcBef>
                <a:spcPts val="900"/>
              </a:spcBef>
              <a:spcAft>
                <a:spcPts val="0"/>
              </a:spcAft>
              <a:buSzPts val="1800"/>
              <a:buAutoNum type="alphaUcParenR"/>
            </a:pPr>
            <a:r>
              <a:rPr lang="en"/>
              <a:t> In Agile environments</a:t>
            </a:r>
            <a:endParaRPr/>
          </a:p>
          <a:p>
            <a:pPr marL="688957" lvl="1" indent="-342891" algn="l" rtl="0">
              <a:lnSpc>
                <a:spcPct val="100000"/>
              </a:lnSpc>
              <a:spcBef>
                <a:spcPts val="0"/>
              </a:spcBef>
              <a:spcAft>
                <a:spcPts val="0"/>
              </a:spcAft>
              <a:buSzPts val="1800"/>
              <a:buAutoNum type="alphaUcParenR"/>
            </a:pPr>
            <a:r>
              <a:rPr lang="en"/>
              <a:t> For JavaScript applications</a:t>
            </a:r>
            <a:endParaRPr/>
          </a:p>
          <a:p>
            <a:pPr marL="688957" lvl="1" indent="-342891" algn="l" rtl="0">
              <a:lnSpc>
                <a:spcPct val="100000"/>
              </a:lnSpc>
              <a:spcBef>
                <a:spcPts val="0"/>
              </a:spcBef>
              <a:spcAft>
                <a:spcPts val="0"/>
              </a:spcAft>
              <a:buSzPts val="1800"/>
              <a:buAutoNum type="alphaUcParenR"/>
            </a:pPr>
            <a:r>
              <a:rPr lang="en"/>
              <a:t> For web applications</a:t>
            </a:r>
            <a:endParaRPr/>
          </a:p>
          <a:p>
            <a:pPr marL="688957" lvl="1" indent="-342891" algn="l" rtl="0">
              <a:lnSpc>
                <a:spcPct val="100000"/>
              </a:lnSpc>
              <a:spcBef>
                <a:spcPts val="0"/>
              </a:spcBef>
              <a:spcAft>
                <a:spcPts val="0"/>
              </a:spcAft>
              <a:buSzPts val="1800"/>
              <a:buAutoNum type="alphaUcParenR"/>
            </a:pPr>
            <a:r>
              <a:rPr lang="en"/>
              <a:t> For all software applications and development environments</a:t>
            </a:r>
            <a:endParaRPr/>
          </a:p>
          <a:p>
            <a:pPr marL="342891" lvl="0" indent="-228590" algn="l" rtl="0">
              <a:lnSpc>
                <a:spcPct val="100000"/>
              </a:lnSpc>
              <a:spcBef>
                <a:spcPts val="0"/>
              </a:spcBef>
              <a:spcAft>
                <a:spcPts val="0"/>
              </a:spcAft>
              <a:buSzPts val="1800"/>
              <a:buFont typeface="Arial"/>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4"/>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1.7 Monitoring Components </a:t>
            </a:r>
            <a:endParaRPr dirty="0"/>
          </a:p>
        </p:txBody>
      </p:sp>
      <p:sp>
        <p:nvSpPr>
          <p:cNvPr id="923" name="Google Shape;923;p14"/>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There are few components on which APM focuses:</a:t>
            </a:r>
            <a:endParaRPr dirty="0"/>
          </a:p>
          <a:p>
            <a:pPr marL="0" marR="0" lvl="0" indent="0" algn="l" rtl="0">
              <a:lnSpc>
                <a:spcPct val="100000"/>
              </a:lnSpc>
              <a:spcBef>
                <a:spcPts val="1200"/>
              </a:spcBef>
              <a:spcAft>
                <a:spcPts val="0"/>
              </a:spcAft>
              <a:buClr>
                <a:schemeClr val="dk1"/>
              </a:buClr>
              <a:buSzPts val="1800"/>
              <a:buFont typeface="Arial"/>
              <a:buNone/>
            </a:pPr>
            <a:endParaRPr dirty="0"/>
          </a:p>
          <a:p>
            <a:pPr marL="0" marR="0" lvl="0" indent="0" algn="l" rtl="0">
              <a:lnSpc>
                <a:spcPct val="100000"/>
              </a:lnSpc>
              <a:spcBef>
                <a:spcPts val="1200"/>
              </a:spcBef>
              <a:spcAft>
                <a:spcPts val="0"/>
              </a:spcAft>
              <a:buClr>
                <a:schemeClr val="dk1"/>
              </a:buClr>
              <a:buSzPts val="1800"/>
              <a:buFont typeface="Arial"/>
              <a:buNone/>
            </a:pPr>
            <a:endParaRPr dirty="0"/>
          </a:p>
          <a:p>
            <a:pPr marL="0" marR="0" lvl="0" indent="0" algn="l" rtl="0">
              <a:lnSpc>
                <a:spcPct val="100000"/>
              </a:lnSpc>
              <a:spcBef>
                <a:spcPts val="1200"/>
              </a:spcBef>
              <a:spcAft>
                <a:spcPts val="0"/>
              </a:spcAft>
              <a:buClr>
                <a:schemeClr val="dk1"/>
              </a:buClr>
              <a:buSzPts val="1800"/>
              <a:buFont typeface="Arial"/>
              <a:buNone/>
            </a:pPr>
            <a:endParaRPr dirty="0"/>
          </a:p>
          <a:p>
            <a:pPr marL="0" marR="0" lvl="0" indent="0" algn="l" rtl="0">
              <a:lnSpc>
                <a:spcPct val="100000"/>
              </a:lnSpc>
              <a:spcBef>
                <a:spcPts val="1200"/>
              </a:spcBef>
              <a:spcAft>
                <a:spcPts val="0"/>
              </a:spcAft>
              <a:buClr>
                <a:schemeClr val="dk1"/>
              </a:buClr>
              <a:buSzPts val="1800"/>
              <a:buFont typeface="Arial"/>
              <a:buNone/>
            </a:pPr>
            <a:endParaRPr dirty="0"/>
          </a:p>
          <a:p>
            <a:pPr marL="0" marR="0" lvl="0" indent="0" algn="l" rtl="0">
              <a:lnSpc>
                <a:spcPct val="100000"/>
              </a:lnSpc>
              <a:spcBef>
                <a:spcPts val="1200"/>
              </a:spcBef>
              <a:spcAft>
                <a:spcPts val="0"/>
              </a:spcAft>
              <a:buClr>
                <a:schemeClr val="dk1"/>
              </a:buClr>
              <a:buSzPts val="1800"/>
              <a:buFont typeface="Arial"/>
              <a:buNone/>
            </a:pPr>
            <a:endParaRPr dirty="0"/>
          </a:p>
          <a:p>
            <a:pPr marL="0" marR="0" lvl="0" indent="0" algn="l" rtl="0">
              <a:lnSpc>
                <a:spcPct val="100000"/>
              </a:lnSpc>
              <a:spcBef>
                <a:spcPts val="1200"/>
              </a:spcBef>
              <a:spcAft>
                <a:spcPts val="0"/>
              </a:spcAft>
              <a:buClr>
                <a:schemeClr val="dk1"/>
              </a:buClr>
              <a:buSzPts val="1800"/>
              <a:buFont typeface="Arial"/>
              <a:buNone/>
            </a:pPr>
            <a:endParaRPr dirty="0"/>
          </a:p>
          <a:p>
            <a:pPr marL="0" marR="0" lvl="0" indent="0" algn="l" rtl="0">
              <a:lnSpc>
                <a:spcPct val="100000"/>
              </a:lnSpc>
              <a:spcBef>
                <a:spcPts val="1200"/>
              </a:spcBef>
              <a:spcAft>
                <a:spcPts val="0"/>
              </a:spcAft>
              <a:buClr>
                <a:schemeClr val="dk1"/>
              </a:buClr>
              <a:buSzPts val="1800"/>
              <a:buFont typeface="Arial"/>
              <a:buNone/>
            </a:pPr>
            <a:endParaRPr dirty="0"/>
          </a:p>
          <a:p>
            <a:pPr marL="0" marR="0" lvl="0" indent="0" algn="l" rtl="0">
              <a:lnSpc>
                <a:spcPct val="100000"/>
              </a:lnSpc>
              <a:spcBef>
                <a:spcPts val="1200"/>
              </a:spcBef>
              <a:spcAft>
                <a:spcPts val="0"/>
              </a:spcAft>
              <a:buClr>
                <a:schemeClr val="dk1"/>
              </a:buClr>
              <a:buSzPts val="1800"/>
              <a:buFont typeface="Arial"/>
              <a:buNone/>
            </a:pPr>
            <a:endParaRPr dirty="0"/>
          </a:p>
          <a:p>
            <a:pPr marL="0" marR="0" lvl="0" indent="0" algn="l" rtl="0">
              <a:lnSpc>
                <a:spcPct val="100000"/>
              </a:lnSpc>
              <a:spcBef>
                <a:spcPts val="1200"/>
              </a:spcBef>
              <a:spcAft>
                <a:spcPts val="0"/>
              </a:spcAft>
              <a:buClr>
                <a:schemeClr val="dk1"/>
              </a:buClr>
              <a:buSzPts val="1800"/>
              <a:buFont typeface="Arial"/>
              <a:buNone/>
            </a:pPr>
            <a:endParaRPr dirty="0"/>
          </a:p>
          <a:p>
            <a:pPr marL="0" marR="0" lvl="0" indent="0" algn="l" rtl="0">
              <a:lnSpc>
                <a:spcPct val="100000"/>
              </a:lnSpc>
              <a:spcBef>
                <a:spcPts val="1200"/>
              </a:spcBef>
              <a:spcAft>
                <a:spcPts val="0"/>
              </a:spcAft>
              <a:buClr>
                <a:schemeClr val="dk1"/>
              </a:buClr>
              <a:buSzPts val="1800"/>
              <a:buFont typeface="Arial"/>
              <a:buNone/>
            </a:pPr>
            <a:endParaRPr dirty="0"/>
          </a:p>
          <a:p>
            <a:pPr marL="0" marR="0" lvl="0" indent="0" algn="l" rtl="0">
              <a:lnSpc>
                <a:spcPct val="100000"/>
              </a:lnSpc>
              <a:spcBef>
                <a:spcPts val="1200"/>
              </a:spcBef>
              <a:spcAft>
                <a:spcPts val="0"/>
              </a:spcAft>
              <a:buClr>
                <a:schemeClr val="dk1"/>
              </a:buClr>
              <a:buSzPts val="1800"/>
              <a:buFont typeface="Arial"/>
              <a:buNone/>
            </a:pPr>
            <a:endParaRPr dirty="0"/>
          </a:p>
          <a:p>
            <a:pPr marL="0" marR="0" lvl="0" indent="0" algn="l" rtl="0">
              <a:lnSpc>
                <a:spcPct val="100000"/>
              </a:lnSpc>
              <a:spcBef>
                <a:spcPts val="1200"/>
              </a:spcBef>
              <a:spcAft>
                <a:spcPts val="0"/>
              </a:spcAft>
              <a:buClr>
                <a:schemeClr val="dk1"/>
              </a:buClr>
              <a:buSzPts val="1800"/>
              <a:buFont typeface="Arial"/>
              <a:buNone/>
            </a:pP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grpSp>
        <p:nvGrpSpPr>
          <p:cNvPr id="924" name="Google Shape;924;p14"/>
          <p:cNvGrpSpPr/>
          <p:nvPr/>
        </p:nvGrpSpPr>
        <p:grpSpPr>
          <a:xfrm>
            <a:off x="627229" y="1788884"/>
            <a:ext cx="6322211" cy="772843"/>
            <a:chOff x="653249" y="3654473"/>
            <a:chExt cx="7495525" cy="972272"/>
          </a:xfrm>
        </p:grpSpPr>
        <p:sp>
          <p:nvSpPr>
            <p:cNvPr id="925" name="Google Shape;925;p14"/>
            <p:cNvSpPr/>
            <p:nvPr/>
          </p:nvSpPr>
          <p:spPr>
            <a:xfrm>
              <a:off x="891251" y="3725409"/>
              <a:ext cx="7257523" cy="816205"/>
            </a:xfrm>
            <a:prstGeom prst="roundRect">
              <a:avLst>
                <a:gd name="adj" fmla="val 16667"/>
              </a:avLst>
            </a:prstGeom>
            <a:solidFill>
              <a:srgbClr val="10C48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622300" marR="0" lvl="0" indent="0" algn="l" rtl="0">
                <a:lnSpc>
                  <a:spcPct val="100000"/>
                </a:lnSpc>
                <a:spcBef>
                  <a:spcPts val="0"/>
                </a:spcBef>
                <a:spcAft>
                  <a:spcPts val="0"/>
                </a:spcAft>
                <a:buNone/>
              </a:pPr>
              <a:r>
                <a:rPr lang="en" sz="2000" b="0" i="0" u="none" strike="noStrike" cap="none">
                  <a:solidFill>
                    <a:schemeClr val="lt1"/>
                  </a:solidFill>
                  <a:latin typeface="Arial"/>
                  <a:ea typeface="Arial"/>
                  <a:cs typeface="Arial"/>
                  <a:sym typeface="Arial"/>
                </a:rPr>
                <a:t>Runtime application architecture</a:t>
              </a:r>
              <a:endParaRPr/>
            </a:p>
          </p:txBody>
        </p:sp>
        <p:sp>
          <p:nvSpPr>
            <p:cNvPr id="926" name="Google Shape;926;p14"/>
            <p:cNvSpPr/>
            <p:nvPr/>
          </p:nvSpPr>
          <p:spPr>
            <a:xfrm>
              <a:off x="653249" y="3654473"/>
              <a:ext cx="972272" cy="972272"/>
            </a:xfrm>
            <a:prstGeom prst="ellipse">
              <a:avLst/>
            </a:prstGeom>
            <a:solidFill>
              <a:srgbClr val="5A6C8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grpSp>
        <p:nvGrpSpPr>
          <p:cNvPr id="927" name="Google Shape;927;p14"/>
          <p:cNvGrpSpPr/>
          <p:nvPr/>
        </p:nvGrpSpPr>
        <p:grpSpPr>
          <a:xfrm>
            <a:off x="627229" y="2679351"/>
            <a:ext cx="6322211" cy="772843"/>
            <a:chOff x="653249" y="3654473"/>
            <a:chExt cx="7495525" cy="972272"/>
          </a:xfrm>
        </p:grpSpPr>
        <p:sp>
          <p:nvSpPr>
            <p:cNvPr id="928" name="Google Shape;928;p14"/>
            <p:cNvSpPr/>
            <p:nvPr/>
          </p:nvSpPr>
          <p:spPr>
            <a:xfrm>
              <a:off x="891251" y="3725409"/>
              <a:ext cx="7257523" cy="816205"/>
            </a:xfrm>
            <a:prstGeom prst="roundRect">
              <a:avLst>
                <a:gd name="adj" fmla="val 16667"/>
              </a:avLst>
            </a:prstGeom>
            <a:solidFill>
              <a:srgbClr val="10C48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622300" marR="0" lvl="0" indent="0" algn="l" rtl="0">
                <a:lnSpc>
                  <a:spcPct val="100000"/>
                </a:lnSpc>
                <a:spcBef>
                  <a:spcPts val="0"/>
                </a:spcBef>
                <a:spcAft>
                  <a:spcPts val="0"/>
                </a:spcAft>
                <a:buNone/>
              </a:pPr>
              <a:r>
                <a:rPr lang="en" sz="2000" b="0" i="0" u="none" strike="noStrike" cap="none">
                  <a:solidFill>
                    <a:schemeClr val="lt1"/>
                  </a:solidFill>
                  <a:latin typeface="Arial"/>
                  <a:ea typeface="Arial"/>
                  <a:cs typeface="Arial"/>
                  <a:sym typeface="Arial"/>
                </a:rPr>
                <a:t>Real user monitoring</a:t>
              </a:r>
              <a:endParaRPr/>
            </a:p>
          </p:txBody>
        </p:sp>
        <p:sp>
          <p:nvSpPr>
            <p:cNvPr id="929" name="Google Shape;929;p14"/>
            <p:cNvSpPr/>
            <p:nvPr/>
          </p:nvSpPr>
          <p:spPr>
            <a:xfrm>
              <a:off x="653249" y="3654473"/>
              <a:ext cx="972272" cy="972272"/>
            </a:xfrm>
            <a:prstGeom prst="ellipse">
              <a:avLst/>
            </a:prstGeom>
            <a:solidFill>
              <a:srgbClr val="5A6C8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grpSp>
        <p:nvGrpSpPr>
          <p:cNvPr id="930" name="Google Shape;930;p14"/>
          <p:cNvGrpSpPr/>
          <p:nvPr/>
        </p:nvGrpSpPr>
        <p:grpSpPr>
          <a:xfrm>
            <a:off x="627229" y="3536970"/>
            <a:ext cx="6322211" cy="772843"/>
            <a:chOff x="653249" y="3654473"/>
            <a:chExt cx="7495525" cy="972272"/>
          </a:xfrm>
        </p:grpSpPr>
        <p:sp>
          <p:nvSpPr>
            <p:cNvPr id="931" name="Google Shape;931;p14"/>
            <p:cNvSpPr/>
            <p:nvPr/>
          </p:nvSpPr>
          <p:spPr>
            <a:xfrm>
              <a:off x="891251" y="3725409"/>
              <a:ext cx="7257523" cy="816205"/>
            </a:xfrm>
            <a:prstGeom prst="roundRect">
              <a:avLst>
                <a:gd name="adj" fmla="val 16667"/>
              </a:avLst>
            </a:prstGeom>
            <a:solidFill>
              <a:srgbClr val="10C48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622300" marR="0" lvl="0" indent="0" algn="l" rtl="0">
                <a:lnSpc>
                  <a:spcPct val="100000"/>
                </a:lnSpc>
                <a:spcBef>
                  <a:spcPts val="0"/>
                </a:spcBef>
                <a:spcAft>
                  <a:spcPts val="0"/>
                </a:spcAft>
                <a:buNone/>
              </a:pPr>
              <a:r>
                <a:rPr lang="en" sz="2000" b="0" i="0" u="none" strike="noStrike" cap="none">
                  <a:solidFill>
                    <a:schemeClr val="lt1"/>
                  </a:solidFill>
                  <a:latin typeface="Arial"/>
                  <a:ea typeface="Arial"/>
                  <a:cs typeface="Arial"/>
                  <a:sym typeface="Arial"/>
                </a:rPr>
                <a:t>Business transactions</a:t>
              </a:r>
              <a:endParaRPr/>
            </a:p>
          </p:txBody>
        </p:sp>
        <p:sp>
          <p:nvSpPr>
            <p:cNvPr id="932" name="Google Shape;932;p14"/>
            <p:cNvSpPr/>
            <p:nvPr/>
          </p:nvSpPr>
          <p:spPr>
            <a:xfrm>
              <a:off x="653249" y="3654473"/>
              <a:ext cx="972272" cy="972272"/>
            </a:xfrm>
            <a:prstGeom prst="ellipse">
              <a:avLst/>
            </a:prstGeom>
            <a:solidFill>
              <a:srgbClr val="5A6C8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grpSp>
        <p:nvGrpSpPr>
          <p:cNvPr id="933" name="Google Shape;933;p14"/>
          <p:cNvGrpSpPr/>
          <p:nvPr/>
        </p:nvGrpSpPr>
        <p:grpSpPr>
          <a:xfrm>
            <a:off x="627229" y="4412587"/>
            <a:ext cx="6322211" cy="772843"/>
            <a:chOff x="653249" y="3654473"/>
            <a:chExt cx="7495525" cy="972272"/>
          </a:xfrm>
        </p:grpSpPr>
        <p:sp>
          <p:nvSpPr>
            <p:cNvPr id="934" name="Google Shape;934;p14"/>
            <p:cNvSpPr/>
            <p:nvPr/>
          </p:nvSpPr>
          <p:spPr>
            <a:xfrm>
              <a:off x="891251" y="3725409"/>
              <a:ext cx="7257523" cy="816205"/>
            </a:xfrm>
            <a:prstGeom prst="roundRect">
              <a:avLst>
                <a:gd name="adj" fmla="val 16667"/>
              </a:avLst>
            </a:prstGeom>
            <a:solidFill>
              <a:srgbClr val="10C48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622300" marR="0" lvl="0" indent="0" algn="l" rtl="0">
                <a:lnSpc>
                  <a:spcPct val="100000"/>
                </a:lnSpc>
                <a:spcBef>
                  <a:spcPts val="0"/>
                </a:spcBef>
                <a:spcAft>
                  <a:spcPts val="0"/>
                </a:spcAft>
                <a:buNone/>
              </a:pPr>
              <a:r>
                <a:rPr lang="en" sz="2000" b="0" i="0" u="none" strike="noStrike" cap="none">
                  <a:solidFill>
                    <a:schemeClr val="lt1"/>
                  </a:solidFill>
                  <a:latin typeface="Arial"/>
                  <a:ea typeface="Arial"/>
                  <a:cs typeface="Arial"/>
                  <a:sym typeface="Arial"/>
                </a:rPr>
                <a:t>Component Monitoring</a:t>
              </a:r>
              <a:endParaRPr/>
            </a:p>
          </p:txBody>
        </p:sp>
        <p:sp>
          <p:nvSpPr>
            <p:cNvPr id="935" name="Google Shape;935;p14"/>
            <p:cNvSpPr/>
            <p:nvPr/>
          </p:nvSpPr>
          <p:spPr>
            <a:xfrm>
              <a:off x="653249" y="3654473"/>
              <a:ext cx="972272" cy="972272"/>
            </a:xfrm>
            <a:prstGeom prst="ellipse">
              <a:avLst/>
            </a:prstGeom>
            <a:solidFill>
              <a:srgbClr val="5A6C8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grpSp>
        <p:nvGrpSpPr>
          <p:cNvPr id="936" name="Google Shape;936;p14"/>
          <p:cNvGrpSpPr/>
          <p:nvPr/>
        </p:nvGrpSpPr>
        <p:grpSpPr>
          <a:xfrm>
            <a:off x="627229" y="5251599"/>
            <a:ext cx="6322211" cy="772843"/>
            <a:chOff x="653249" y="3654473"/>
            <a:chExt cx="7495525" cy="972272"/>
          </a:xfrm>
        </p:grpSpPr>
        <p:sp>
          <p:nvSpPr>
            <p:cNvPr id="937" name="Google Shape;937;p14"/>
            <p:cNvSpPr/>
            <p:nvPr/>
          </p:nvSpPr>
          <p:spPr>
            <a:xfrm>
              <a:off x="891251" y="3725409"/>
              <a:ext cx="7257523" cy="816205"/>
            </a:xfrm>
            <a:prstGeom prst="roundRect">
              <a:avLst>
                <a:gd name="adj" fmla="val 16667"/>
              </a:avLst>
            </a:prstGeom>
            <a:solidFill>
              <a:srgbClr val="10C48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622300" marR="0" lvl="0" indent="0" algn="l" rtl="0">
                <a:lnSpc>
                  <a:spcPct val="100000"/>
                </a:lnSpc>
                <a:spcBef>
                  <a:spcPts val="0"/>
                </a:spcBef>
                <a:spcAft>
                  <a:spcPts val="0"/>
                </a:spcAft>
                <a:buNone/>
              </a:pPr>
              <a:r>
                <a:rPr lang="en" sz="2000" b="0" i="0" u="none" strike="noStrike" cap="none">
                  <a:solidFill>
                    <a:schemeClr val="lt1"/>
                  </a:solidFill>
                  <a:latin typeface="Arial"/>
                  <a:ea typeface="Arial"/>
                  <a:cs typeface="Arial"/>
                  <a:sym typeface="Arial"/>
                </a:rPr>
                <a:t>Analytics &amp; reporting</a:t>
              </a:r>
              <a:endParaRPr/>
            </a:p>
          </p:txBody>
        </p:sp>
        <p:sp>
          <p:nvSpPr>
            <p:cNvPr id="938" name="Google Shape;938;p14"/>
            <p:cNvSpPr/>
            <p:nvPr/>
          </p:nvSpPr>
          <p:spPr>
            <a:xfrm>
              <a:off x="653249" y="3654473"/>
              <a:ext cx="972272" cy="972272"/>
            </a:xfrm>
            <a:prstGeom prst="ellipse">
              <a:avLst/>
            </a:prstGeom>
            <a:solidFill>
              <a:srgbClr val="5A6C8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pic>
        <p:nvPicPr>
          <p:cNvPr id="939" name="Google Shape;939;p14"/>
          <p:cNvPicPr preferRelativeResize="0"/>
          <p:nvPr/>
        </p:nvPicPr>
        <p:blipFill rotWithShape="1">
          <a:blip r:embed="rId3">
            <a:alphaModFix/>
          </a:blip>
          <a:srcRect/>
          <a:stretch/>
        </p:blipFill>
        <p:spPr>
          <a:xfrm>
            <a:off x="659399" y="1810608"/>
            <a:ext cx="678519" cy="678519"/>
          </a:xfrm>
          <a:prstGeom prst="rect">
            <a:avLst/>
          </a:prstGeom>
          <a:noFill/>
          <a:ln>
            <a:noFill/>
          </a:ln>
        </p:spPr>
      </p:pic>
      <p:pic>
        <p:nvPicPr>
          <p:cNvPr id="940" name="Google Shape;940;p14"/>
          <p:cNvPicPr preferRelativeResize="0"/>
          <p:nvPr/>
        </p:nvPicPr>
        <p:blipFill rotWithShape="1">
          <a:blip r:embed="rId4">
            <a:alphaModFix/>
          </a:blip>
          <a:srcRect/>
          <a:stretch/>
        </p:blipFill>
        <p:spPr>
          <a:xfrm>
            <a:off x="707082" y="2744110"/>
            <a:ext cx="660370" cy="566031"/>
          </a:xfrm>
          <a:prstGeom prst="rect">
            <a:avLst/>
          </a:prstGeom>
          <a:noFill/>
          <a:ln>
            <a:noFill/>
          </a:ln>
        </p:spPr>
      </p:pic>
      <p:pic>
        <p:nvPicPr>
          <p:cNvPr id="941" name="Google Shape;941;p14"/>
          <p:cNvPicPr preferRelativeResize="0"/>
          <p:nvPr/>
        </p:nvPicPr>
        <p:blipFill rotWithShape="1">
          <a:blip r:embed="rId5">
            <a:alphaModFix/>
          </a:blip>
          <a:srcRect/>
          <a:stretch/>
        </p:blipFill>
        <p:spPr>
          <a:xfrm>
            <a:off x="707082" y="3580234"/>
            <a:ext cx="675032" cy="675032"/>
          </a:xfrm>
          <a:prstGeom prst="rect">
            <a:avLst/>
          </a:prstGeom>
          <a:noFill/>
          <a:ln>
            <a:noFill/>
          </a:ln>
        </p:spPr>
      </p:pic>
      <p:pic>
        <p:nvPicPr>
          <p:cNvPr id="942" name="Google Shape;942;p14"/>
          <p:cNvPicPr preferRelativeResize="0"/>
          <p:nvPr/>
        </p:nvPicPr>
        <p:blipFill rotWithShape="1">
          <a:blip r:embed="rId6">
            <a:clrChange>
              <a:clrFrom>
                <a:srgbClr val="F7F7F7"/>
              </a:clrFrom>
              <a:clrTo>
                <a:srgbClr val="F7F7F7">
                  <a:alpha val="0"/>
                </a:srgbClr>
              </a:clrTo>
            </a:clrChange>
            <a:alphaModFix/>
          </a:blip>
          <a:srcRect/>
          <a:stretch/>
        </p:blipFill>
        <p:spPr>
          <a:xfrm>
            <a:off x="740680" y="5386541"/>
            <a:ext cx="593174" cy="491675"/>
          </a:xfrm>
          <a:prstGeom prst="rect">
            <a:avLst/>
          </a:prstGeom>
          <a:noFill/>
          <a:ln>
            <a:noFill/>
          </a:ln>
        </p:spPr>
      </p:pic>
      <p:pic>
        <p:nvPicPr>
          <p:cNvPr id="943" name="Google Shape;943;p14"/>
          <p:cNvPicPr preferRelativeResize="0"/>
          <p:nvPr/>
        </p:nvPicPr>
        <p:blipFill rotWithShape="1">
          <a:blip r:embed="rId7">
            <a:alphaModFix/>
          </a:blip>
          <a:srcRect l="-1" t="1708" r="976"/>
          <a:stretch/>
        </p:blipFill>
        <p:spPr>
          <a:xfrm>
            <a:off x="655131" y="4407408"/>
            <a:ext cx="771334" cy="765634"/>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15"/>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1.8 Monitoring Metrics </a:t>
            </a:r>
            <a:endParaRPr dirty="0"/>
          </a:p>
        </p:txBody>
      </p:sp>
      <p:sp>
        <p:nvSpPr>
          <p:cNvPr id="949" name="Google Shape;949;p15"/>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The following are the metrics on which APM focuses:</a:t>
            </a:r>
            <a:endParaRPr dirty="0"/>
          </a:p>
          <a:p>
            <a:pPr marL="0" marR="0" lvl="0" indent="0" algn="l" rtl="0">
              <a:lnSpc>
                <a:spcPct val="100000"/>
              </a:lnSpc>
              <a:spcBef>
                <a:spcPts val="1200"/>
              </a:spcBef>
              <a:spcAft>
                <a:spcPts val="0"/>
              </a:spcAft>
              <a:buClr>
                <a:schemeClr val="dk1"/>
              </a:buClr>
              <a:buSzPts val="1800"/>
              <a:buFont typeface="Arial"/>
              <a:buNone/>
            </a:pPr>
            <a:endParaRPr dirty="0"/>
          </a:p>
          <a:p>
            <a:pPr marL="0" marR="0" lvl="0" indent="0" algn="l" rtl="0">
              <a:lnSpc>
                <a:spcPct val="100000"/>
              </a:lnSpc>
              <a:spcBef>
                <a:spcPts val="1200"/>
              </a:spcBef>
              <a:spcAft>
                <a:spcPts val="0"/>
              </a:spcAft>
              <a:buClr>
                <a:schemeClr val="dk1"/>
              </a:buClr>
              <a:buSzPts val="1800"/>
              <a:buFont typeface="Arial"/>
              <a:buNone/>
            </a:pPr>
            <a:endParaRPr dirty="0"/>
          </a:p>
          <a:p>
            <a:pPr marL="0" marR="0" lvl="0" indent="0" algn="l" rtl="0">
              <a:lnSpc>
                <a:spcPct val="100000"/>
              </a:lnSpc>
              <a:spcBef>
                <a:spcPts val="1200"/>
              </a:spcBef>
              <a:spcAft>
                <a:spcPts val="0"/>
              </a:spcAft>
              <a:buClr>
                <a:schemeClr val="dk1"/>
              </a:buClr>
              <a:buSzPts val="1800"/>
              <a:buFont typeface="Arial"/>
              <a:buNone/>
            </a:pPr>
            <a:endParaRPr dirty="0"/>
          </a:p>
          <a:p>
            <a:pPr marL="0" marR="0" lvl="0" indent="0" algn="l" rtl="0">
              <a:lnSpc>
                <a:spcPct val="100000"/>
              </a:lnSpc>
              <a:spcBef>
                <a:spcPts val="1200"/>
              </a:spcBef>
              <a:spcAft>
                <a:spcPts val="0"/>
              </a:spcAft>
              <a:buClr>
                <a:schemeClr val="dk1"/>
              </a:buClr>
              <a:buSzPts val="1800"/>
              <a:buFont typeface="Arial"/>
              <a:buNone/>
            </a:pPr>
            <a:endParaRPr dirty="0"/>
          </a:p>
          <a:p>
            <a:pPr marL="0" marR="0" lvl="0" indent="0" algn="l" rtl="0">
              <a:lnSpc>
                <a:spcPct val="100000"/>
              </a:lnSpc>
              <a:spcBef>
                <a:spcPts val="1200"/>
              </a:spcBef>
              <a:spcAft>
                <a:spcPts val="0"/>
              </a:spcAft>
              <a:buClr>
                <a:schemeClr val="dk1"/>
              </a:buClr>
              <a:buSzPts val="1800"/>
              <a:buFont typeface="Arial"/>
              <a:buNone/>
            </a:pPr>
            <a:endParaRPr dirty="0"/>
          </a:p>
          <a:p>
            <a:pPr marL="344470" lvl="1" indent="-228582" algn="l" rtl="0">
              <a:lnSpc>
                <a:spcPct val="100000"/>
              </a:lnSpc>
              <a:spcBef>
                <a:spcPts val="1200"/>
              </a:spcBef>
              <a:spcAft>
                <a:spcPts val="0"/>
              </a:spcAft>
              <a:buSzPts val="1800"/>
              <a:buNone/>
            </a:pPr>
            <a:endParaRPr dirty="0"/>
          </a:p>
          <a:p>
            <a:pPr marL="0" marR="0" lvl="0" indent="0" algn="l" rtl="0">
              <a:lnSpc>
                <a:spcPct val="100000"/>
              </a:lnSpc>
              <a:spcBef>
                <a:spcPts val="600"/>
              </a:spcBef>
              <a:spcAft>
                <a:spcPts val="600"/>
              </a:spcAft>
              <a:buClr>
                <a:schemeClr val="dk1"/>
              </a:buClr>
              <a:buSzPts val="1800"/>
              <a:buFont typeface="Arial"/>
              <a:buNone/>
            </a:pPr>
            <a:endParaRPr dirty="0"/>
          </a:p>
        </p:txBody>
      </p:sp>
      <p:grpSp>
        <p:nvGrpSpPr>
          <p:cNvPr id="950" name="Google Shape;950;p15"/>
          <p:cNvGrpSpPr/>
          <p:nvPr/>
        </p:nvGrpSpPr>
        <p:grpSpPr>
          <a:xfrm>
            <a:off x="627229" y="1788884"/>
            <a:ext cx="6322211" cy="772843"/>
            <a:chOff x="653249" y="3654473"/>
            <a:chExt cx="7495525" cy="972272"/>
          </a:xfrm>
        </p:grpSpPr>
        <p:sp>
          <p:nvSpPr>
            <p:cNvPr id="951" name="Google Shape;951;p15"/>
            <p:cNvSpPr/>
            <p:nvPr/>
          </p:nvSpPr>
          <p:spPr>
            <a:xfrm>
              <a:off x="891251" y="3725409"/>
              <a:ext cx="7257523" cy="816205"/>
            </a:xfrm>
            <a:prstGeom prst="roundRect">
              <a:avLst>
                <a:gd name="adj" fmla="val 16667"/>
              </a:avLst>
            </a:prstGeom>
            <a:solidFill>
              <a:srgbClr val="10C48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622300" marR="0" lvl="0" indent="0" algn="l" rtl="0">
                <a:lnSpc>
                  <a:spcPct val="100000"/>
                </a:lnSpc>
                <a:spcBef>
                  <a:spcPts val="0"/>
                </a:spcBef>
                <a:spcAft>
                  <a:spcPts val="0"/>
                </a:spcAft>
                <a:buNone/>
              </a:pPr>
              <a:r>
                <a:rPr lang="en" sz="2000" b="0" i="0" u="none" strike="noStrike" cap="none">
                  <a:solidFill>
                    <a:schemeClr val="lt1"/>
                  </a:solidFill>
                  <a:latin typeface="Arial"/>
                  <a:ea typeface="Arial"/>
                  <a:cs typeface="Arial"/>
                  <a:sym typeface="Arial"/>
                </a:rPr>
                <a:t>Application time series metrics</a:t>
              </a:r>
              <a:endParaRPr sz="2000" b="0" i="0" u="none" strike="noStrike" cap="none">
                <a:solidFill>
                  <a:schemeClr val="lt1"/>
                </a:solidFill>
                <a:latin typeface="Arial"/>
                <a:ea typeface="Arial"/>
                <a:cs typeface="Arial"/>
                <a:sym typeface="Arial"/>
              </a:endParaRPr>
            </a:p>
          </p:txBody>
        </p:sp>
        <p:sp>
          <p:nvSpPr>
            <p:cNvPr id="952" name="Google Shape;952;p15"/>
            <p:cNvSpPr/>
            <p:nvPr/>
          </p:nvSpPr>
          <p:spPr>
            <a:xfrm>
              <a:off x="653249" y="3654473"/>
              <a:ext cx="972272" cy="972272"/>
            </a:xfrm>
            <a:prstGeom prst="ellipse">
              <a:avLst/>
            </a:prstGeom>
            <a:solidFill>
              <a:srgbClr val="5A6C8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grpSp>
        <p:nvGrpSpPr>
          <p:cNvPr id="953" name="Google Shape;953;p15"/>
          <p:cNvGrpSpPr/>
          <p:nvPr/>
        </p:nvGrpSpPr>
        <p:grpSpPr>
          <a:xfrm>
            <a:off x="627229" y="2679351"/>
            <a:ext cx="6322211" cy="772843"/>
            <a:chOff x="653249" y="3654473"/>
            <a:chExt cx="7495525" cy="972272"/>
          </a:xfrm>
        </p:grpSpPr>
        <p:sp>
          <p:nvSpPr>
            <p:cNvPr id="954" name="Google Shape;954;p15"/>
            <p:cNvSpPr/>
            <p:nvPr/>
          </p:nvSpPr>
          <p:spPr>
            <a:xfrm>
              <a:off x="891251" y="3725409"/>
              <a:ext cx="7257523" cy="816205"/>
            </a:xfrm>
            <a:prstGeom prst="roundRect">
              <a:avLst>
                <a:gd name="adj" fmla="val 16667"/>
              </a:avLst>
            </a:prstGeom>
            <a:solidFill>
              <a:srgbClr val="10C48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622300" marR="0" lvl="0" indent="0" algn="l" rtl="0">
                <a:lnSpc>
                  <a:spcPct val="100000"/>
                </a:lnSpc>
                <a:spcBef>
                  <a:spcPts val="0"/>
                </a:spcBef>
                <a:spcAft>
                  <a:spcPts val="0"/>
                </a:spcAft>
                <a:buNone/>
              </a:pPr>
              <a:r>
                <a:rPr lang="en" sz="2000" b="0" i="0" u="none" strike="noStrike" cap="none">
                  <a:solidFill>
                    <a:schemeClr val="lt1"/>
                  </a:solidFill>
                  <a:latin typeface="Arial"/>
                  <a:ea typeface="Arial"/>
                  <a:cs typeface="Arial"/>
                  <a:sym typeface="Arial"/>
                </a:rPr>
                <a:t>Infrastructure metrics</a:t>
              </a:r>
              <a:endParaRPr/>
            </a:p>
          </p:txBody>
        </p:sp>
        <p:sp>
          <p:nvSpPr>
            <p:cNvPr id="955" name="Google Shape;955;p15"/>
            <p:cNvSpPr/>
            <p:nvPr/>
          </p:nvSpPr>
          <p:spPr>
            <a:xfrm>
              <a:off x="653249" y="3654473"/>
              <a:ext cx="972272" cy="972272"/>
            </a:xfrm>
            <a:prstGeom prst="ellipse">
              <a:avLst/>
            </a:prstGeom>
            <a:solidFill>
              <a:srgbClr val="5A6C8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pic>
        <p:nvPicPr>
          <p:cNvPr id="956" name="Google Shape;956;p15"/>
          <p:cNvPicPr preferRelativeResize="0"/>
          <p:nvPr/>
        </p:nvPicPr>
        <p:blipFill rotWithShape="1">
          <a:blip r:embed="rId3">
            <a:alphaModFix/>
          </a:blip>
          <a:srcRect l="-3906" t="-199" r="-3950" b="-7657"/>
          <a:stretch/>
        </p:blipFill>
        <p:spPr>
          <a:xfrm>
            <a:off x="716144" y="2722566"/>
            <a:ext cx="682883" cy="682883"/>
          </a:xfrm>
          <a:prstGeom prst="ellipse">
            <a:avLst/>
          </a:prstGeom>
          <a:noFill/>
          <a:ln>
            <a:noFill/>
          </a:ln>
        </p:spPr>
      </p:pic>
      <p:pic>
        <p:nvPicPr>
          <p:cNvPr id="957" name="Google Shape;957;p15"/>
          <p:cNvPicPr preferRelativeResize="0"/>
          <p:nvPr/>
        </p:nvPicPr>
        <p:blipFill rotWithShape="1">
          <a:blip r:embed="rId4">
            <a:alphaModFix/>
          </a:blip>
          <a:srcRect/>
          <a:stretch/>
        </p:blipFill>
        <p:spPr>
          <a:xfrm>
            <a:off x="588881" y="1684431"/>
            <a:ext cx="937411" cy="93741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6"/>
          <p:cNvSpPr txBox="1">
            <a:spLocks noGrp="1"/>
          </p:cNvSpPr>
          <p:nvPr>
            <p:ph type="title"/>
          </p:nvPr>
        </p:nvSpPr>
        <p:spPr>
          <a:xfrm>
            <a:off x="208637" y="633247"/>
            <a:ext cx="11291703" cy="492172"/>
          </a:xfrm>
          <a:prstGeom prst="rect">
            <a:avLst/>
          </a:prstGeom>
          <a:noFill/>
          <a:ln>
            <a:noFill/>
          </a:ln>
        </p:spPr>
        <p:txBody>
          <a:bodyPr spcFirstLastPara="1" wrap="square" lIns="121900" tIns="121900" rIns="121900" bIns="1219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What did You Grasp?</a:t>
            </a:r>
            <a:endParaRPr dirty="0"/>
          </a:p>
        </p:txBody>
      </p:sp>
      <p:sp>
        <p:nvSpPr>
          <p:cNvPr id="963" name="Google Shape;963;p16"/>
          <p:cNvSpPr txBox="1">
            <a:spLocks noGrp="1"/>
          </p:cNvSpPr>
          <p:nvPr>
            <p:ph type="body" idx="1"/>
          </p:nvPr>
        </p:nvSpPr>
        <p:spPr>
          <a:xfrm>
            <a:off x="4809152" y="1852369"/>
            <a:ext cx="6690515" cy="3749411"/>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1800"/>
              <a:buNone/>
            </a:pPr>
            <a:r>
              <a:rPr lang="en"/>
              <a:t>Which parameter(s) APM looks after?</a:t>
            </a:r>
            <a:endParaRPr/>
          </a:p>
          <a:p>
            <a:pPr marL="688940" lvl="1" indent="-342882" algn="l" rtl="0">
              <a:lnSpc>
                <a:spcPct val="100000"/>
              </a:lnSpc>
              <a:spcBef>
                <a:spcPts val="600"/>
              </a:spcBef>
              <a:spcAft>
                <a:spcPts val="0"/>
              </a:spcAft>
              <a:buSzPts val="1800"/>
              <a:buAutoNum type="alphaUcPeriod"/>
            </a:pPr>
            <a:r>
              <a:rPr lang="en"/>
              <a:t>Web performance monitoring</a:t>
            </a:r>
            <a:endParaRPr/>
          </a:p>
          <a:p>
            <a:pPr marL="688940" lvl="1" indent="-342882" algn="l" rtl="0">
              <a:lnSpc>
                <a:spcPct val="100000"/>
              </a:lnSpc>
              <a:spcBef>
                <a:spcPts val="200"/>
              </a:spcBef>
              <a:spcAft>
                <a:spcPts val="0"/>
              </a:spcAft>
              <a:buSzPts val="1800"/>
              <a:buAutoNum type="alphaUcPeriod"/>
            </a:pPr>
            <a:r>
              <a:rPr lang="en"/>
              <a:t>Application availability and uptime</a:t>
            </a:r>
            <a:endParaRPr/>
          </a:p>
          <a:p>
            <a:pPr marL="688940" lvl="1" indent="-342882" algn="l" rtl="0">
              <a:lnSpc>
                <a:spcPct val="100000"/>
              </a:lnSpc>
              <a:spcBef>
                <a:spcPts val="200"/>
              </a:spcBef>
              <a:spcAft>
                <a:spcPts val="0"/>
              </a:spcAft>
              <a:buSzPts val="1800"/>
              <a:buAutoNum type="alphaUcPeriod"/>
            </a:pPr>
            <a:r>
              <a:rPr lang="en"/>
              <a:t>Request rates</a:t>
            </a:r>
            <a:endParaRPr/>
          </a:p>
          <a:p>
            <a:pPr marL="688940" lvl="1" indent="-342882" algn="l" rtl="0">
              <a:lnSpc>
                <a:spcPct val="100000"/>
              </a:lnSpc>
              <a:spcBef>
                <a:spcPts val="200"/>
              </a:spcBef>
              <a:spcAft>
                <a:spcPts val="200"/>
              </a:spcAft>
              <a:buSzPts val="1800"/>
              <a:buAutoNum type="alphaUcPeriod"/>
            </a:pPr>
            <a:r>
              <a:rPr lang="en"/>
              <a:t>All of the above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17"/>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1.9 Dependency Monitoring</a:t>
            </a:r>
            <a:endParaRPr dirty="0"/>
          </a:p>
        </p:txBody>
      </p:sp>
      <p:sp>
        <p:nvSpPr>
          <p:cNvPr id="969" name="Google Shape;969;p17"/>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dirty="0"/>
              <a:t>The following image shows an example of dependency in application, and its monitoring. </a:t>
            </a:r>
            <a:endParaRPr dirty="0"/>
          </a:p>
        </p:txBody>
      </p:sp>
      <p:pic>
        <p:nvPicPr>
          <p:cNvPr id="970" name="Google Shape;970;p17"/>
          <p:cNvPicPr preferRelativeResize="0"/>
          <p:nvPr/>
        </p:nvPicPr>
        <p:blipFill rotWithShape="1">
          <a:blip r:embed="rId3">
            <a:clrChange>
              <a:clrFrom>
                <a:srgbClr val="FEFEFE"/>
              </a:clrFrom>
              <a:clrTo>
                <a:srgbClr val="FEFEFE">
                  <a:alpha val="0"/>
                </a:srgbClr>
              </a:clrTo>
            </a:clrChange>
            <a:alphaModFix/>
          </a:blip>
          <a:srcRect l="16283" r="6399"/>
          <a:stretch/>
        </p:blipFill>
        <p:spPr>
          <a:xfrm>
            <a:off x="1247962" y="1936396"/>
            <a:ext cx="9962398" cy="4209427"/>
          </a:xfrm>
          <a:prstGeom prst="rect">
            <a:avLst/>
          </a:prstGeom>
          <a:noFill/>
          <a:ln>
            <a:noFill/>
          </a:ln>
        </p:spPr>
      </p:pic>
      <p:sp>
        <p:nvSpPr>
          <p:cNvPr id="971" name="Google Shape;971;p17"/>
          <p:cNvSpPr/>
          <p:nvPr/>
        </p:nvSpPr>
        <p:spPr>
          <a:xfrm>
            <a:off x="208635" y="6145823"/>
            <a:ext cx="11423922"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1" u="none" strike="noStrike" cap="none" dirty="0">
                <a:solidFill>
                  <a:srgbClr val="000000"/>
                </a:solidFill>
                <a:latin typeface="Arial"/>
                <a:ea typeface="Arial"/>
                <a:cs typeface="Arial"/>
                <a:sym typeface="Arial"/>
              </a:rPr>
              <a:t>Source: </a:t>
            </a:r>
            <a:r>
              <a:rPr lang="en" sz="900" b="0" i="0" u="none" strike="noStrike" cap="none" dirty="0">
                <a:solidFill>
                  <a:srgbClr val="000000"/>
                </a:solidFill>
                <a:latin typeface="Arial"/>
                <a:ea typeface="Arial"/>
                <a:cs typeface="Arial"/>
                <a:sym typeface="Arial"/>
              </a:rPr>
              <a:t>https://lh3.googleusercontent.com/proxy/AR3Z881tHc3Y1YqZTDWCG0tVUr5OsEQyKgpzqnr-YAxEq71qReUR4DCX0Y8wsvm3p5s8iyfZf91UrhLrhNUFU8LNPRa7yQTGHeMn7PkX-ssnj9CH5jSGEcRP</a:t>
            </a:r>
            <a:endParaRPr sz="900" b="0" i="0" u="none" strike="noStrike" cap="none" dirty="0">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8"/>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What did You Grasp?</a:t>
            </a:r>
            <a:endParaRPr dirty="0"/>
          </a:p>
        </p:txBody>
      </p:sp>
      <p:sp>
        <p:nvSpPr>
          <p:cNvPr id="977" name="Google Shape;977;p18"/>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
              <a:t>Select the term that best matches the description: This term refers to the evaluation of event data that the organization captures from the software, network or component in the IT ecosystem. Analysis of this event data reveals patterns in areas like user behavior, compliance and security, as well as performance problems.</a:t>
            </a:r>
            <a:endParaRPr/>
          </a:p>
          <a:p>
            <a:pPr marL="688940" lvl="1" indent="-342882" algn="l" rtl="0">
              <a:lnSpc>
                <a:spcPct val="100000"/>
              </a:lnSpc>
              <a:spcBef>
                <a:spcPts val="600"/>
              </a:spcBef>
              <a:spcAft>
                <a:spcPts val="0"/>
              </a:spcAft>
              <a:buSzPts val="1800"/>
              <a:buAutoNum type="alphaUcParenR"/>
            </a:pPr>
            <a:r>
              <a:rPr lang="en"/>
              <a:t> Flow mapping</a:t>
            </a:r>
            <a:endParaRPr/>
          </a:p>
          <a:p>
            <a:pPr marL="688940" lvl="1" indent="-342882" algn="l" rtl="0">
              <a:lnSpc>
                <a:spcPct val="100000"/>
              </a:lnSpc>
              <a:spcBef>
                <a:spcPts val="200"/>
              </a:spcBef>
              <a:spcAft>
                <a:spcPts val="0"/>
              </a:spcAft>
              <a:buSzPts val="1800"/>
              <a:buAutoNum type="alphaUcParenR"/>
            </a:pPr>
            <a:r>
              <a:rPr lang="en"/>
              <a:t> Real-user monitoring</a:t>
            </a:r>
            <a:endParaRPr/>
          </a:p>
          <a:p>
            <a:pPr marL="688940" lvl="1" indent="-342882" algn="l" rtl="0">
              <a:lnSpc>
                <a:spcPct val="100000"/>
              </a:lnSpc>
              <a:spcBef>
                <a:spcPts val="200"/>
              </a:spcBef>
              <a:spcAft>
                <a:spcPts val="0"/>
              </a:spcAft>
              <a:buSzPts val="1800"/>
              <a:buAutoNum type="alphaUcParenR"/>
            </a:pPr>
            <a:r>
              <a:rPr lang="en"/>
              <a:t> Log monitoring</a:t>
            </a:r>
            <a:endParaRPr/>
          </a:p>
          <a:p>
            <a:pPr marL="688940" lvl="1" indent="-342882" algn="l" rtl="0">
              <a:lnSpc>
                <a:spcPct val="100000"/>
              </a:lnSpc>
              <a:spcBef>
                <a:spcPts val="200"/>
              </a:spcBef>
              <a:spcAft>
                <a:spcPts val="0"/>
              </a:spcAft>
              <a:buSzPts val="1800"/>
              <a:buAutoNum type="alphaUcParenR"/>
            </a:pPr>
            <a:r>
              <a:rPr lang="en"/>
              <a:t> Root cause analysis</a:t>
            </a:r>
            <a:endParaRPr/>
          </a:p>
          <a:p>
            <a:pPr marL="342882" lvl="0" indent="-228582" algn="l" rtl="0">
              <a:lnSpc>
                <a:spcPct val="100000"/>
              </a:lnSpc>
              <a:spcBef>
                <a:spcPts val="200"/>
              </a:spcBef>
              <a:spcAft>
                <a:spcPts val="0"/>
              </a:spcAft>
              <a:buSzPts val="1800"/>
              <a:buFont typeface="Arial"/>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9"/>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1.10 Tools Overview</a:t>
            </a:r>
            <a:endParaRPr dirty="0"/>
          </a:p>
        </p:txBody>
      </p:sp>
      <p:sp>
        <p:nvSpPr>
          <p:cNvPr id="983" name="Google Shape;983;p19"/>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dirty="0"/>
              <a:t>The following are some prominent application monitoring tools: </a:t>
            </a:r>
            <a:endParaRPr dirty="0"/>
          </a:p>
        </p:txBody>
      </p:sp>
      <p:pic>
        <p:nvPicPr>
          <p:cNvPr id="984" name="Google Shape;984;p19"/>
          <p:cNvPicPr preferRelativeResize="0"/>
          <p:nvPr/>
        </p:nvPicPr>
        <p:blipFill rotWithShape="1">
          <a:blip r:embed="rId3">
            <a:alphaModFix/>
          </a:blip>
          <a:srcRect/>
          <a:stretch/>
        </p:blipFill>
        <p:spPr>
          <a:xfrm>
            <a:off x="1894328" y="2314905"/>
            <a:ext cx="7513858" cy="3098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2"/>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Module Objective</a:t>
            </a:r>
            <a:endParaRPr dirty="0"/>
          </a:p>
        </p:txBody>
      </p:sp>
      <p:sp>
        <p:nvSpPr>
          <p:cNvPr id="754" name="Google Shape;754;p2"/>
          <p:cNvSpPr txBox="1">
            <a:spLocks noGrp="1"/>
          </p:cNvSpPr>
          <p:nvPr>
            <p:ph type="body" idx="1"/>
          </p:nvPr>
        </p:nvSpPr>
        <p:spPr>
          <a:xfrm>
            <a:off x="514353" y="1304995"/>
            <a:ext cx="7334249"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At the end of this module, you will be able to:</a:t>
            </a:r>
            <a:endParaRPr dirty="0"/>
          </a:p>
          <a:p>
            <a:pPr marL="344470" lvl="1" indent="-342882" algn="l" rtl="0">
              <a:lnSpc>
                <a:spcPct val="100000"/>
              </a:lnSpc>
              <a:spcBef>
                <a:spcPts val="1200"/>
              </a:spcBef>
              <a:spcAft>
                <a:spcPts val="0"/>
              </a:spcAft>
              <a:buSzPts val="1800"/>
              <a:buChar char="⇥"/>
            </a:pPr>
            <a:r>
              <a:rPr lang="en" dirty="0"/>
              <a:t>Explain what is application monitoring</a:t>
            </a:r>
            <a:endParaRPr dirty="0"/>
          </a:p>
          <a:p>
            <a:pPr marL="344470" lvl="1" indent="-342882" algn="l" rtl="0">
              <a:lnSpc>
                <a:spcPct val="100000"/>
              </a:lnSpc>
              <a:spcBef>
                <a:spcPts val="600"/>
              </a:spcBef>
              <a:spcAft>
                <a:spcPts val="0"/>
              </a:spcAft>
              <a:buSzPts val="1800"/>
              <a:buChar char="⇥"/>
            </a:pPr>
            <a:r>
              <a:rPr lang="en" dirty="0"/>
              <a:t>Differentiate application and infrastructure monitoring</a:t>
            </a:r>
            <a:endParaRPr dirty="0"/>
          </a:p>
          <a:p>
            <a:pPr marL="344470" lvl="1" indent="-342882" algn="l" rtl="0">
              <a:lnSpc>
                <a:spcPct val="100000"/>
              </a:lnSpc>
              <a:spcBef>
                <a:spcPts val="600"/>
              </a:spcBef>
              <a:spcAft>
                <a:spcPts val="0"/>
              </a:spcAft>
              <a:buSzPts val="1800"/>
              <a:buChar char="⇥"/>
            </a:pPr>
            <a:r>
              <a:rPr lang="en" dirty="0"/>
              <a:t>Describe the components in application monitoring and metrics</a:t>
            </a:r>
            <a:endParaRPr dirty="0"/>
          </a:p>
          <a:p>
            <a:pPr marL="344470" lvl="1" indent="-342882" algn="l" rtl="0">
              <a:lnSpc>
                <a:spcPct val="100000"/>
              </a:lnSpc>
              <a:spcBef>
                <a:spcPts val="600"/>
              </a:spcBef>
              <a:spcAft>
                <a:spcPts val="0"/>
              </a:spcAft>
              <a:buSzPts val="1800"/>
              <a:buChar char="⇥"/>
            </a:pPr>
            <a:r>
              <a:rPr lang="en" dirty="0"/>
              <a:t>Define dependency monitoring</a:t>
            </a:r>
            <a:endParaRPr dirty="0"/>
          </a:p>
          <a:p>
            <a:pPr marL="344470" lvl="1" indent="-342882" algn="l" rtl="0">
              <a:lnSpc>
                <a:spcPct val="100000"/>
              </a:lnSpc>
              <a:spcBef>
                <a:spcPts val="600"/>
              </a:spcBef>
              <a:spcAft>
                <a:spcPts val="0"/>
              </a:spcAft>
              <a:buSzPts val="1800"/>
              <a:buChar char="⇥"/>
            </a:pPr>
            <a:r>
              <a:rPr lang="en" dirty="0"/>
              <a:t>Explain the available tool to do application monitoring</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20"/>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What did You Grasp?</a:t>
            </a:r>
            <a:endParaRPr dirty="0"/>
          </a:p>
        </p:txBody>
      </p:sp>
      <p:sp>
        <p:nvSpPr>
          <p:cNvPr id="990" name="Google Shape;990;p20"/>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
              <a:t>An APM system should reveal what performance information?</a:t>
            </a:r>
            <a:endParaRPr/>
          </a:p>
          <a:p>
            <a:pPr marL="688940" lvl="1" indent="-342882" algn="l" rtl="0">
              <a:lnSpc>
                <a:spcPct val="100000"/>
              </a:lnSpc>
              <a:spcBef>
                <a:spcPts val="600"/>
              </a:spcBef>
              <a:spcAft>
                <a:spcPts val="0"/>
              </a:spcAft>
              <a:buSzPts val="1800"/>
              <a:buAutoNum type="alphaUcParenR"/>
            </a:pPr>
            <a:r>
              <a:rPr lang="en"/>
              <a:t> Conversion rate, uptime, ROI</a:t>
            </a:r>
            <a:endParaRPr/>
          </a:p>
          <a:p>
            <a:pPr marL="688940" lvl="1" indent="-342882" algn="l" rtl="0">
              <a:lnSpc>
                <a:spcPct val="100000"/>
              </a:lnSpc>
              <a:spcBef>
                <a:spcPts val="200"/>
              </a:spcBef>
              <a:spcAft>
                <a:spcPts val="0"/>
              </a:spcAft>
              <a:buSzPts val="1800"/>
              <a:buAutoNum type="alphaUcParenR"/>
            </a:pPr>
            <a:r>
              <a:rPr lang="en"/>
              <a:t> Runtime, error rates, CPU usage, application availability, response time</a:t>
            </a:r>
            <a:endParaRPr/>
          </a:p>
          <a:p>
            <a:pPr marL="688940" lvl="1" indent="-342882" algn="l" rtl="0">
              <a:lnSpc>
                <a:spcPct val="100000"/>
              </a:lnSpc>
              <a:spcBef>
                <a:spcPts val="200"/>
              </a:spcBef>
              <a:spcAft>
                <a:spcPts val="0"/>
              </a:spcAft>
              <a:buSzPts val="1800"/>
              <a:buAutoNum type="alphaUcParenR"/>
            </a:pPr>
            <a:r>
              <a:rPr lang="en"/>
              <a:t> Load tests, stress tests, spike tests, soak tests</a:t>
            </a:r>
            <a:endParaRPr/>
          </a:p>
          <a:p>
            <a:pPr marL="688940" lvl="1" indent="-342882" algn="l" rtl="0">
              <a:lnSpc>
                <a:spcPct val="100000"/>
              </a:lnSpc>
              <a:spcBef>
                <a:spcPts val="200"/>
              </a:spcBef>
              <a:spcAft>
                <a:spcPts val="0"/>
              </a:spcAft>
              <a:buSzPts val="1800"/>
              <a:buAutoNum type="alphaUcParenR"/>
            </a:pPr>
            <a:r>
              <a:rPr lang="en"/>
              <a:t> B or C</a:t>
            </a:r>
            <a:endParaRPr/>
          </a:p>
          <a:p>
            <a:pPr marL="342882" lvl="0" indent="-228582" algn="l" rtl="0">
              <a:lnSpc>
                <a:spcPct val="100000"/>
              </a:lnSpc>
              <a:spcBef>
                <a:spcPts val="200"/>
              </a:spcBef>
              <a:spcAft>
                <a:spcPts val="0"/>
              </a:spcAft>
              <a:buSzPts val="1800"/>
              <a:buFont typeface="Arial"/>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21"/>
          <p:cNvSpPr txBox="1">
            <a:spLocks noGrp="1"/>
          </p:cNvSpPr>
          <p:nvPr>
            <p:ph type="title"/>
          </p:nvPr>
        </p:nvSpPr>
        <p:spPr/>
        <p:txBody>
          <a:bodyPr/>
          <a:lstStyle/>
          <a:p>
            <a:pPr lvl="0"/>
            <a:r>
              <a:rPr lang="en-IN" dirty="0" smtClean="0"/>
              <a:t>In a Nutshell</a:t>
            </a:r>
            <a:endParaRPr lang="en-IN" dirty="0"/>
          </a:p>
        </p:txBody>
      </p:sp>
      <p:sp>
        <p:nvSpPr>
          <p:cNvPr id="996" name="Google Shape;996;p21"/>
          <p:cNvSpPr txBox="1">
            <a:spLocks noGrp="1"/>
          </p:cNvSpPr>
          <p:nvPr>
            <p:ph type="body" idx="1"/>
          </p:nvPr>
        </p:nvSpPr>
        <p:spPr/>
        <p:txBody>
          <a:bodyPr/>
          <a:lstStyle/>
          <a:p>
            <a:pPr lvl="0"/>
            <a:r>
              <a:rPr lang="en-US" dirty="0" smtClean="0"/>
              <a:t>In this module, you learnt: </a:t>
            </a:r>
          </a:p>
          <a:p>
            <a:pPr lvl="1"/>
            <a:r>
              <a:rPr lang="en-US" dirty="0" smtClean="0"/>
              <a:t>Overview of application monitoring</a:t>
            </a:r>
          </a:p>
          <a:p>
            <a:pPr lvl="1"/>
            <a:r>
              <a:rPr lang="en-US" dirty="0" smtClean="0"/>
              <a:t>Difference between application and infrastructure monitoring</a:t>
            </a:r>
          </a:p>
          <a:p>
            <a:pPr lvl="1"/>
            <a:r>
              <a:rPr lang="en-US" dirty="0" smtClean="0"/>
              <a:t>Components in application monitoring and metrics</a:t>
            </a:r>
          </a:p>
          <a:p>
            <a:pPr lvl="1"/>
            <a:r>
              <a:rPr lang="en-US" dirty="0" smtClean="0"/>
              <a:t>What is dependency monitoring</a:t>
            </a:r>
          </a:p>
          <a:p>
            <a:pPr lvl="1"/>
            <a:r>
              <a:rPr lang="en-US" dirty="0" smtClean="0"/>
              <a:t>Brief overview of tools available to do application monitoring</a:t>
            </a:r>
          </a:p>
          <a:p>
            <a:pPr lvl="0"/>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22"/>
          <p:cNvSpPr txBox="1">
            <a:spLocks noGrp="1"/>
          </p:cNvSpPr>
          <p:nvPr>
            <p:ph type="body" idx="1"/>
          </p:nvPr>
        </p:nvSpPr>
        <p:spPr>
          <a:xfrm>
            <a:off x="571927" y="2422525"/>
            <a:ext cx="11192181" cy="400051"/>
          </a:xfrm>
          <a:prstGeom prst="rect">
            <a:avLst/>
          </a:prstGeom>
          <a:noFill/>
          <a:ln>
            <a:noFill/>
          </a:ln>
        </p:spPr>
        <p:txBody>
          <a:bodyPr spcFirstLastPara="1" wrap="square" lIns="91425" tIns="45700" rIns="91425" bIns="45700" anchor="t" anchorCtr="0">
            <a:noAutofit/>
          </a:bodyPr>
          <a:lstStyle/>
          <a:p>
            <a:pPr marL="457178" marR="0" lvl="0" indent="-228589" algn="r" rtl="0">
              <a:lnSpc>
                <a:spcPct val="100000"/>
              </a:lnSpc>
              <a:spcBef>
                <a:spcPts val="0"/>
              </a:spcBef>
              <a:spcAft>
                <a:spcPts val="0"/>
              </a:spcAft>
              <a:buClr>
                <a:schemeClr val="dk1"/>
              </a:buClr>
              <a:buSzPts val="1400"/>
              <a:buFont typeface="Arial"/>
              <a:buNone/>
            </a:pPr>
            <a:r>
              <a:rPr lang="en" b="1"/>
              <a:t>Next Module 5: </a:t>
            </a:r>
            <a:r>
              <a:rPr lang="en"/>
              <a:t>Log Monitoring and Analysis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3"/>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Module Topics</a:t>
            </a:r>
            <a:endParaRPr dirty="0"/>
          </a:p>
        </p:txBody>
      </p:sp>
      <p:sp>
        <p:nvSpPr>
          <p:cNvPr id="760" name="Google Shape;760;p3"/>
          <p:cNvSpPr txBox="1">
            <a:spLocks noGrp="1"/>
          </p:cNvSpPr>
          <p:nvPr>
            <p:ph type="body" idx="1"/>
          </p:nvPr>
        </p:nvSpPr>
        <p:spPr>
          <a:xfrm>
            <a:off x="514353" y="1304995"/>
            <a:ext cx="7334249"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This module covers the following topics: </a:t>
            </a:r>
            <a:endParaRPr dirty="0"/>
          </a:p>
          <a:p>
            <a:pPr marL="344470" lvl="1" indent="-342882" algn="l" rtl="0">
              <a:lnSpc>
                <a:spcPct val="100000"/>
              </a:lnSpc>
              <a:spcBef>
                <a:spcPts val="1200"/>
              </a:spcBef>
              <a:spcAft>
                <a:spcPts val="0"/>
              </a:spcAft>
              <a:buSzPts val="1800"/>
              <a:buChar char="⇥"/>
            </a:pPr>
            <a:r>
              <a:rPr lang="en" dirty="0"/>
              <a:t>Overview</a:t>
            </a:r>
            <a:endParaRPr dirty="0"/>
          </a:p>
          <a:p>
            <a:pPr marL="344470" lvl="1" indent="-342882" algn="l" rtl="0">
              <a:lnSpc>
                <a:spcPct val="100000"/>
              </a:lnSpc>
              <a:spcBef>
                <a:spcPts val="600"/>
              </a:spcBef>
              <a:spcAft>
                <a:spcPts val="0"/>
              </a:spcAft>
              <a:buSzPts val="1800"/>
              <a:buChar char="⇥"/>
            </a:pPr>
            <a:r>
              <a:rPr lang="en" dirty="0"/>
              <a:t>Application vs infrastructure monitoring</a:t>
            </a:r>
            <a:endParaRPr dirty="0"/>
          </a:p>
          <a:p>
            <a:pPr marL="344470" lvl="1" indent="-342882" algn="l" rtl="0">
              <a:lnSpc>
                <a:spcPct val="100000"/>
              </a:lnSpc>
              <a:spcBef>
                <a:spcPts val="600"/>
              </a:spcBef>
              <a:spcAft>
                <a:spcPts val="0"/>
              </a:spcAft>
              <a:buSzPts val="1800"/>
              <a:buChar char="⇥"/>
            </a:pPr>
            <a:r>
              <a:rPr lang="en" dirty="0"/>
              <a:t>Monitoring components and metrics</a:t>
            </a:r>
            <a:endParaRPr dirty="0"/>
          </a:p>
          <a:p>
            <a:pPr marL="344470" lvl="1" indent="-342882" algn="l" rtl="0">
              <a:lnSpc>
                <a:spcPct val="100000"/>
              </a:lnSpc>
              <a:spcBef>
                <a:spcPts val="600"/>
              </a:spcBef>
              <a:spcAft>
                <a:spcPts val="0"/>
              </a:spcAft>
              <a:buSzPts val="1800"/>
              <a:buChar char="⇥"/>
            </a:pPr>
            <a:r>
              <a:rPr lang="en" dirty="0"/>
              <a:t>Dependency monitoring</a:t>
            </a:r>
            <a:endParaRPr dirty="0"/>
          </a:p>
          <a:p>
            <a:pPr marL="344470" lvl="1" indent="-342882" algn="l" rtl="0">
              <a:lnSpc>
                <a:spcPct val="100000"/>
              </a:lnSpc>
              <a:spcBef>
                <a:spcPts val="600"/>
              </a:spcBef>
              <a:spcAft>
                <a:spcPts val="0"/>
              </a:spcAft>
              <a:buSzPts val="1800"/>
              <a:buChar char="⇥"/>
            </a:pPr>
            <a:r>
              <a:rPr lang="en" dirty="0"/>
              <a:t>Tools overview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1.1 Overview</a:t>
            </a:r>
            <a:endParaRPr dirty="0"/>
          </a:p>
        </p:txBody>
      </p:sp>
      <p:sp>
        <p:nvSpPr>
          <p:cNvPr id="766" name="Google Shape;766;p4"/>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The following image depicts the high level diagram of APM.</a:t>
            </a: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pic>
        <p:nvPicPr>
          <p:cNvPr id="2" name="Picture 1"/>
          <p:cNvPicPr>
            <a:picLocks noChangeAspect="1"/>
          </p:cNvPicPr>
          <p:nvPr/>
        </p:nvPicPr>
        <p:blipFill>
          <a:blip r:embed="rId3"/>
          <a:stretch>
            <a:fillRect/>
          </a:stretch>
        </p:blipFill>
        <p:spPr>
          <a:xfrm>
            <a:off x="1495776" y="2055052"/>
            <a:ext cx="9486198" cy="409077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5"/>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1.2 Why we need APM</a:t>
            </a:r>
            <a:endParaRPr dirty="0"/>
          </a:p>
        </p:txBody>
      </p:sp>
      <p:sp>
        <p:nvSpPr>
          <p:cNvPr id="813" name="Google Shape;813;p5"/>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smtClean="0"/>
              <a:t>To get a proper understanding, let us look the reason behind APM.  </a:t>
            </a:r>
            <a:endParaRPr dirty="0" smtClean="0"/>
          </a:p>
          <a:p>
            <a:pPr marL="0" marR="0" lvl="0" indent="0" algn="l" rtl="0">
              <a:lnSpc>
                <a:spcPct val="100000"/>
              </a:lnSpc>
              <a:spcBef>
                <a:spcPts val="1200"/>
              </a:spcBef>
              <a:spcAft>
                <a:spcPts val="600"/>
              </a:spcAft>
              <a:buClr>
                <a:schemeClr val="dk1"/>
              </a:buClr>
              <a:buSzPts val="1800"/>
              <a:buFont typeface="Arial"/>
              <a:buNone/>
            </a:pPr>
            <a:endParaRPr dirty="0"/>
          </a:p>
        </p:txBody>
      </p:sp>
      <p:sp>
        <p:nvSpPr>
          <p:cNvPr id="814" name="Google Shape;814;p5"/>
          <p:cNvSpPr txBox="1"/>
          <p:nvPr/>
        </p:nvSpPr>
        <p:spPr>
          <a:xfrm>
            <a:off x="459167" y="1770274"/>
            <a:ext cx="9222800" cy="557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endParaRPr sz="2267" b="0" i="0" u="none" strike="noStrike" cap="none">
              <a:solidFill>
                <a:srgbClr val="000000"/>
              </a:solidFill>
              <a:latin typeface="Arial"/>
              <a:ea typeface="Arial"/>
              <a:cs typeface="Arial"/>
              <a:sym typeface="Arial"/>
            </a:endParaRPr>
          </a:p>
        </p:txBody>
      </p:sp>
      <p:pic>
        <p:nvPicPr>
          <p:cNvPr id="815" name="Google Shape;815;p5"/>
          <p:cNvPicPr preferRelativeResize="0"/>
          <p:nvPr/>
        </p:nvPicPr>
        <p:blipFill rotWithShape="1">
          <a:blip r:embed="rId3">
            <a:clrChange>
              <a:clrFrom>
                <a:srgbClr val="FFFFFF"/>
              </a:clrFrom>
              <a:clrTo>
                <a:srgbClr val="FFFFFF">
                  <a:alpha val="0"/>
                </a:srgbClr>
              </a:clrTo>
            </a:clrChange>
            <a:alphaModFix/>
          </a:blip>
          <a:srcRect l="10137" t="9552" r="12927" b="8620"/>
          <a:stretch/>
        </p:blipFill>
        <p:spPr>
          <a:xfrm>
            <a:off x="1700568" y="1833747"/>
            <a:ext cx="7981399" cy="4248603"/>
          </a:xfrm>
          <a:prstGeom prst="rect">
            <a:avLst/>
          </a:prstGeom>
          <a:noFill/>
          <a:ln>
            <a:noFill/>
          </a:ln>
        </p:spPr>
      </p:pic>
      <p:sp>
        <p:nvSpPr>
          <p:cNvPr id="816" name="Google Shape;816;p5"/>
          <p:cNvSpPr/>
          <p:nvPr/>
        </p:nvSpPr>
        <p:spPr>
          <a:xfrm>
            <a:off x="208635" y="6145823"/>
            <a:ext cx="60960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1" u="none" strike="noStrike" cap="none" dirty="0">
                <a:solidFill>
                  <a:srgbClr val="000000"/>
                </a:solidFill>
                <a:latin typeface="Arial"/>
                <a:ea typeface="Arial"/>
                <a:cs typeface="Arial"/>
                <a:sym typeface="Arial"/>
              </a:rPr>
              <a:t>Source: https://miro.medium.com/max/6254/1*qC7t8s5dFzBYmp1ypsZJRQ.jpeg</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6"/>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a:t>1.2 Why We Need APM (Contd…)</a:t>
            </a:r>
            <a:endParaRPr/>
          </a:p>
        </p:txBody>
      </p:sp>
      <p:sp>
        <p:nvSpPr>
          <p:cNvPr id="822" name="Google Shape;822;p6"/>
          <p:cNvSpPr txBox="1">
            <a:spLocks noGrp="1"/>
          </p:cNvSpPr>
          <p:nvPr>
            <p:ph type="body" idx="1"/>
          </p:nvPr>
        </p:nvSpPr>
        <p:spPr>
          <a:xfrm>
            <a:off x="514351" y="1381195"/>
            <a:ext cx="10273800" cy="4840800"/>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We need APM for the following reasons:</a:t>
            </a: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sp>
        <p:nvSpPr>
          <p:cNvPr id="823" name="Google Shape;823;p6"/>
          <p:cNvSpPr txBox="1"/>
          <p:nvPr/>
        </p:nvSpPr>
        <p:spPr>
          <a:xfrm>
            <a:off x="415600" y="1628000"/>
            <a:ext cx="9222800" cy="557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endParaRPr sz="2267" b="0" i="0" u="none" strike="noStrike" cap="none">
              <a:solidFill>
                <a:srgbClr val="000000"/>
              </a:solidFill>
              <a:latin typeface="Arial"/>
              <a:ea typeface="Arial"/>
              <a:cs typeface="Arial"/>
              <a:sym typeface="Arial"/>
            </a:endParaRPr>
          </a:p>
        </p:txBody>
      </p:sp>
      <p:grpSp>
        <p:nvGrpSpPr>
          <p:cNvPr id="824" name="Google Shape;824;p6"/>
          <p:cNvGrpSpPr/>
          <p:nvPr/>
        </p:nvGrpSpPr>
        <p:grpSpPr>
          <a:xfrm>
            <a:off x="1078271" y="2412317"/>
            <a:ext cx="4647956" cy="972272"/>
            <a:chOff x="653249" y="3654473"/>
            <a:chExt cx="4647956" cy="972272"/>
          </a:xfrm>
        </p:grpSpPr>
        <p:sp>
          <p:nvSpPr>
            <p:cNvPr id="825" name="Google Shape;825;p6"/>
            <p:cNvSpPr/>
            <p:nvPr/>
          </p:nvSpPr>
          <p:spPr>
            <a:xfrm>
              <a:off x="891251" y="3725409"/>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a:solidFill>
                    <a:schemeClr val="lt1"/>
                  </a:solidFill>
                  <a:latin typeface="Arial"/>
                  <a:ea typeface="Arial"/>
                  <a:cs typeface="Arial"/>
                  <a:sym typeface="Arial"/>
                </a:rPr>
                <a:t>Customer Satisfaction</a:t>
              </a:r>
              <a:endParaRPr sz="2000" b="0" i="0" u="none" strike="noStrike" cap="none">
                <a:solidFill>
                  <a:schemeClr val="lt1"/>
                </a:solidFill>
                <a:latin typeface="Arial"/>
                <a:ea typeface="Arial"/>
                <a:cs typeface="Arial"/>
                <a:sym typeface="Arial"/>
              </a:endParaRPr>
            </a:p>
          </p:txBody>
        </p:sp>
        <p:sp>
          <p:nvSpPr>
            <p:cNvPr id="826" name="Google Shape;826;p6"/>
            <p:cNvSpPr/>
            <p:nvPr/>
          </p:nvSpPr>
          <p:spPr>
            <a:xfrm>
              <a:off x="653249" y="3654473"/>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grpSp>
        <p:nvGrpSpPr>
          <p:cNvPr id="827" name="Google Shape;827;p6"/>
          <p:cNvGrpSpPr/>
          <p:nvPr/>
        </p:nvGrpSpPr>
        <p:grpSpPr>
          <a:xfrm>
            <a:off x="6076279" y="2412317"/>
            <a:ext cx="4647956" cy="972272"/>
            <a:chOff x="653249" y="3654473"/>
            <a:chExt cx="4647956" cy="972272"/>
          </a:xfrm>
        </p:grpSpPr>
        <p:sp>
          <p:nvSpPr>
            <p:cNvPr id="828" name="Google Shape;828;p6"/>
            <p:cNvSpPr/>
            <p:nvPr/>
          </p:nvSpPr>
          <p:spPr>
            <a:xfrm>
              <a:off x="891251" y="3725409"/>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a:solidFill>
                    <a:schemeClr val="lt1"/>
                  </a:solidFill>
                  <a:latin typeface="Arial"/>
                  <a:ea typeface="Arial"/>
                  <a:cs typeface="Arial"/>
                  <a:sym typeface="Arial"/>
                </a:rPr>
                <a:t>         Insight of customer experience</a:t>
              </a:r>
              <a:endParaRPr sz="2000" b="0" i="0" u="none" strike="noStrike" cap="none">
                <a:solidFill>
                  <a:schemeClr val="lt1"/>
                </a:solidFill>
                <a:latin typeface="Arial"/>
                <a:ea typeface="Arial"/>
                <a:cs typeface="Arial"/>
                <a:sym typeface="Arial"/>
              </a:endParaRPr>
            </a:p>
          </p:txBody>
        </p:sp>
        <p:sp>
          <p:nvSpPr>
            <p:cNvPr id="829" name="Google Shape;829;p6"/>
            <p:cNvSpPr/>
            <p:nvPr/>
          </p:nvSpPr>
          <p:spPr>
            <a:xfrm>
              <a:off x="653249" y="3654473"/>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grpSp>
        <p:nvGrpSpPr>
          <p:cNvPr id="830" name="Google Shape;830;p6"/>
          <p:cNvGrpSpPr/>
          <p:nvPr/>
        </p:nvGrpSpPr>
        <p:grpSpPr>
          <a:xfrm>
            <a:off x="1078271" y="3560485"/>
            <a:ext cx="4647956" cy="972272"/>
            <a:chOff x="653249" y="3654473"/>
            <a:chExt cx="4647956" cy="972272"/>
          </a:xfrm>
        </p:grpSpPr>
        <p:sp>
          <p:nvSpPr>
            <p:cNvPr id="831" name="Google Shape;831;p6"/>
            <p:cNvSpPr/>
            <p:nvPr/>
          </p:nvSpPr>
          <p:spPr>
            <a:xfrm>
              <a:off x="891251" y="3725409"/>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a:solidFill>
                    <a:schemeClr val="lt1"/>
                  </a:solidFill>
                  <a:latin typeface="Arial"/>
                  <a:ea typeface="Arial"/>
                  <a:cs typeface="Arial"/>
                  <a:sym typeface="Arial"/>
                </a:rPr>
                <a:t>Acumen at every level</a:t>
              </a:r>
              <a:endParaRPr sz="2000" b="0" i="0" u="none" strike="noStrike" cap="none">
                <a:solidFill>
                  <a:schemeClr val="lt1"/>
                </a:solidFill>
                <a:latin typeface="Arial"/>
                <a:ea typeface="Arial"/>
                <a:cs typeface="Arial"/>
                <a:sym typeface="Arial"/>
              </a:endParaRPr>
            </a:p>
          </p:txBody>
        </p:sp>
        <p:sp>
          <p:nvSpPr>
            <p:cNvPr id="832" name="Google Shape;832;p6"/>
            <p:cNvSpPr/>
            <p:nvPr/>
          </p:nvSpPr>
          <p:spPr>
            <a:xfrm>
              <a:off x="653249" y="3654473"/>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grpSp>
        <p:nvGrpSpPr>
          <p:cNvPr id="833" name="Google Shape;833;p6"/>
          <p:cNvGrpSpPr/>
          <p:nvPr/>
        </p:nvGrpSpPr>
        <p:grpSpPr>
          <a:xfrm>
            <a:off x="6076279" y="3560485"/>
            <a:ext cx="4647956" cy="972272"/>
            <a:chOff x="653249" y="3654473"/>
            <a:chExt cx="4647956" cy="972272"/>
          </a:xfrm>
        </p:grpSpPr>
        <p:sp>
          <p:nvSpPr>
            <p:cNvPr id="834" name="Google Shape;834;p6"/>
            <p:cNvSpPr/>
            <p:nvPr/>
          </p:nvSpPr>
          <p:spPr>
            <a:xfrm>
              <a:off x="891251" y="3725409"/>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a:solidFill>
                    <a:schemeClr val="lt1"/>
                  </a:solidFill>
                  <a:latin typeface="Arial"/>
                  <a:ea typeface="Arial"/>
                  <a:cs typeface="Arial"/>
                  <a:sym typeface="Arial"/>
                </a:rPr>
                <a:t>Digitalisation</a:t>
              </a:r>
              <a:endParaRPr sz="1867" b="0" i="0" u="none" strike="noStrike" cap="none">
                <a:solidFill>
                  <a:schemeClr val="lt1"/>
                </a:solidFill>
                <a:latin typeface="Arial"/>
                <a:ea typeface="Arial"/>
                <a:cs typeface="Arial"/>
                <a:sym typeface="Arial"/>
              </a:endParaRPr>
            </a:p>
          </p:txBody>
        </p:sp>
        <p:sp>
          <p:nvSpPr>
            <p:cNvPr id="835" name="Google Shape;835;p6"/>
            <p:cNvSpPr/>
            <p:nvPr/>
          </p:nvSpPr>
          <p:spPr>
            <a:xfrm>
              <a:off x="653249" y="3654473"/>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pic>
        <p:nvPicPr>
          <p:cNvPr id="837" name="Google Shape;837;p6"/>
          <p:cNvPicPr preferRelativeResize="0"/>
          <p:nvPr/>
        </p:nvPicPr>
        <p:blipFill rotWithShape="1">
          <a:blip r:embed="rId3">
            <a:alphaModFix/>
          </a:blip>
          <a:srcRect/>
          <a:stretch/>
        </p:blipFill>
        <p:spPr>
          <a:xfrm>
            <a:off x="6212801" y="2579726"/>
            <a:ext cx="699227" cy="699227"/>
          </a:xfrm>
          <a:prstGeom prst="rect">
            <a:avLst/>
          </a:prstGeom>
          <a:noFill/>
          <a:ln>
            <a:noFill/>
          </a:ln>
        </p:spPr>
      </p:pic>
      <p:pic>
        <p:nvPicPr>
          <p:cNvPr id="838" name="Google Shape;838;p6"/>
          <p:cNvPicPr preferRelativeResize="0"/>
          <p:nvPr/>
        </p:nvPicPr>
        <p:blipFill rotWithShape="1">
          <a:blip r:embed="rId4">
            <a:alphaModFix/>
          </a:blip>
          <a:srcRect/>
          <a:stretch/>
        </p:blipFill>
        <p:spPr>
          <a:xfrm>
            <a:off x="1058641" y="3560485"/>
            <a:ext cx="1011531" cy="1011531"/>
          </a:xfrm>
          <a:prstGeom prst="rect">
            <a:avLst/>
          </a:prstGeom>
          <a:noFill/>
          <a:ln>
            <a:noFill/>
          </a:ln>
        </p:spPr>
      </p:pic>
      <p:pic>
        <p:nvPicPr>
          <p:cNvPr id="839" name="Google Shape;839;p6"/>
          <p:cNvPicPr preferRelativeResize="0"/>
          <p:nvPr/>
        </p:nvPicPr>
        <p:blipFill rotWithShape="1">
          <a:blip r:embed="rId5">
            <a:alphaModFix/>
          </a:blip>
          <a:srcRect l="7246" t="6853" r="6852" b="7246"/>
          <a:stretch/>
        </p:blipFill>
        <p:spPr>
          <a:xfrm>
            <a:off x="1078271" y="2426754"/>
            <a:ext cx="1005300" cy="1005300"/>
          </a:xfrm>
          <a:prstGeom prst="ellipse">
            <a:avLst/>
          </a:prstGeom>
          <a:noFill/>
          <a:ln>
            <a:noFill/>
          </a:ln>
        </p:spPr>
      </p:pic>
      <p:pic>
        <p:nvPicPr>
          <p:cNvPr id="2" name="Picture 1"/>
          <p:cNvPicPr>
            <a:picLocks noChangeAspect="1"/>
          </p:cNvPicPr>
          <p:nvPr/>
        </p:nvPicPr>
        <p:blipFill>
          <a:blip r:embed="rId6"/>
          <a:stretch>
            <a:fillRect/>
          </a:stretch>
        </p:blipFill>
        <p:spPr>
          <a:xfrm>
            <a:off x="6198734" y="3737974"/>
            <a:ext cx="713294" cy="6340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7"/>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1.3 How to Measure Application Performance</a:t>
            </a:r>
            <a:endParaRPr dirty="0"/>
          </a:p>
        </p:txBody>
      </p:sp>
      <p:sp>
        <p:nvSpPr>
          <p:cNvPr id="845" name="Google Shape;845;p7"/>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dirty="0"/>
              <a:t>The following image illustrates few ways to measure application performance. </a:t>
            </a:r>
            <a:endParaRPr dirty="0"/>
          </a:p>
        </p:txBody>
      </p:sp>
      <p:pic>
        <p:nvPicPr>
          <p:cNvPr id="846" name="Google Shape;846;p7"/>
          <p:cNvPicPr preferRelativeResize="0"/>
          <p:nvPr/>
        </p:nvPicPr>
        <p:blipFill rotWithShape="1">
          <a:blip r:embed="rId3">
            <a:clrChange>
              <a:clrFrom>
                <a:srgbClr val="FFFFFF"/>
              </a:clrFrom>
              <a:clrTo>
                <a:srgbClr val="FFFFFF">
                  <a:alpha val="0"/>
                </a:srgbClr>
              </a:clrTo>
            </a:clrChange>
            <a:alphaModFix/>
          </a:blip>
          <a:srcRect r="7177" b="20217"/>
          <a:stretch/>
        </p:blipFill>
        <p:spPr>
          <a:xfrm>
            <a:off x="1424150" y="1746425"/>
            <a:ext cx="9527401" cy="4285300"/>
          </a:xfrm>
          <a:prstGeom prst="rect">
            <a:avLst/>
          </a:prstGeom>
          <a:noFill/>
          <a:ln>
            <a:noFill/>
          </a:ln>
        </p:spPr>
      </p:pic>
      <p:sp>
        <p:nvSpPr>
          <p:cNvPr id="847" name="Google Shape;847;p7"/>
          <p:cNvSpPr/>
          <p:nvPr/>
        </p:nvSpPr>
        <p:spPr>
          <a:xfrm>
            <a:off x="208635" y="6145823"/>
            <a:ext cx="60960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1" u="none" strike="noStrike" cap="none" dirty="0">
                <a:solidFill>
                  <a:srgbClr val="000000"/>
                </a:solidFill>
                <a:latin typeface="Arial"/>
                <a:ea typeface="Arial"/>
                <a:cs typeface="Arial"/>
                <a:sym typeface="Arial"/>
              </a:rPr>
              <a:t>Source: </a:t>
            </a:r>
            <a:r>
              <a:rPr lang="en" sz="900" b="0" i="0" u="none" strike="noStrike" cap="none" dirty="0">
                <a:solidFill>
                  <a:srgbClr val="000000"/>
                </a:solidFill>
                <a:latin typeface="Arial"/>
                <a:ea typeface="Arial"/>
                <a:cs typeface="Arial"/>
                <a:sym typeface="Arial"/>
              </a:rPr>
              <a:t>https://www.dnsstuff.com/wp-content/uploads/2020/01/How-to-Measure-Application-Performance.jpg</a:t>
            </a:r>
            <a:endParaRPr sz="900" b="0" i="0" u="none" strike="noStrike" cap="none" dirty="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8"/>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1.4 How do APM Software Works?</a:t>
            </a:r>
            <a:endParaRPr dirty="0"/>
          </a:p>
        </p:txBody>
      </p:sp>
      <p:sp>
        <p:nvSpPr>
          <p:cNvPr id="853" name="Google Shape;853;p8"/>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dirty="0"/>
              <a:t>The APM tools are typically focussed on these functionalities: </a:t>
            </a:r>
            <a:endParaRPr dirty="0"/>
          </a:p>
        </p:txBody>
      </p:sp>
      <p:pic>
        <p:nvPicPr>
          <p:cNvPr id="854" name="Google Shape;854;p8"/>
          <p:cNvPicPr preferRelativeResize="0"/>
          <p:nvPr/>
        </p:nvPicPr>
        <p:blipFill rotWithShape="1">
          <a:blip r:embed="rId3">
            <a:alphaModFix/>
          </a:blip>
          <a:srcRect/>
          <a:stretch/>
        </p:blipFill>
        <p:spPr>
          <a:xfrm>
            <a:off x="1508918" y="1813696"/>
            <a:ext cx="9215317" cy="4151367"/>
          </a:xfrm>
          <a:prstGeom prst="rect">
            <a:avLst/>
          </a:prstGeom>
          <a:noFill/>
          <a:ln>
            <a:noFill/>
          </a:ln>
        </p:spPr>
      </p:pic>
      <p:sp>
        <p:nvSpPr>
          <p:cNvPr id="855" name="Google Shape;855;p8"/>
          <p:cNvSpPr/>
          <p:nvPr/>
        </p:nvSpPr>
        <p:spPr>
          <a:xfrm>
            <a:off x="208635" y="6145823"/>
            <a:ext cx="60960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1" u="none" strike="noStrike" cap="none" dirty="0">
                <a:solidFill>
                  <a:srgbClr val="000000"/>
                </a:solidFill>
                <a:latin typeface="Arial"/>
                <a:ea typeface="Arial"/>
                <a:cs typeface="Arial"/>
                <a:sym typeface="Arial"/>
              </a:rPr>
              <a:t>Source: </a:t>
            </a:r>
            <a:r>
              <a:rPr lang="en" sz="900" b="0" i="0" u="none" strike="noStrike" cap="none" dirty="0">
                <a:solidFill>
                  <a:srgbClr val="000000"/>
                </a:solidFill>
                <a:latin typeface="Arial"/>
                <a:ea typeface="Arial"/>
                <a:cs typeface="Arial"/>
                <a:sym typeface="Arial"/>
              </a:rPr>
              <a:t>https://rigor.com/wp-content/uploads/2016/02/web-performance-metrics-1030x464.png</a:t>
            </a:r>
            <a:endParaRPr sz="900" b="0" i="0" u="none" strike="noStrike" cap="none" dirty="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9"/>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1.5 Key Functionalities</a:t>
            </a:r>
            <a:endParaRPr dirty="0"/>
          </a:p>
        </p:txBody>
      </p:sp>
      <p:sp>
        <p:nvSpPr>
          <p:cNvPr id="861" name="Google Shape;861;p9"/>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dirty="0"/>
              <a:t>The APM tools are typically focussed on these functionalities:</a:t>
            </a:r>
            <a:endParaRPr dirty="0"/>
          </a:p>
        </p:txBody>
      </p:sp>
      <p:grpSp>
        <p:nvGrpSpPr>
          <p:cNvPr id="862" name="Google Shape;862;p9"/>
          <p:cNvGrpSpPr/>
          <p:nvPr/>
        </p:nvGrpSpPr>
        <p:grpSpPr>
          <a:xfrm>
            <a:off x="1078271" y="2336117"/>
            <a:ext cx="4647956" cy="972272"/>
            <a:chOff x="653249" y="3654473"/>
            <a:chExt cx="4647956" cy="972272"/>
          </a:xfrm>
        </p:grpSpPr>
        <p:sp>
          <p:nvSpPr>
            <p:cNvPr id="863" name="Google Shape;863;p9"/>
            <p:cNvSpPr/>
            <p:nvPr/>
          </p:nvSpPr>
          <p:spPr>
            <a:xfrm>
              <a:off x="891251" y="3725409"/>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a:solidFill>
                    <a:schemeClr val="lt1"/>
                  </a:solidFill>
                  <a:latin typeface="Arial"/>
                  <a:ea typeface="Arial"/>
                  <a:cs typeface="Arial"/>
                  <a:sym typeface="Arial"/>
                </a:rPr>
                <a:t>Protocols</a:t>
              </a:r>
              <a:endParaRPr sz="2000" b="0" i="0" u="none" strike="noStrike" cap="none">
                <a:solidFill>
                  <a:schemeClr val="lt1"/>
                </a:solidFill>
                <a:latin typeface="Arial"/>
                <a:ea typeface="Arial"/>
                <a:cs typeface="Arial"/>
                <a:sym typeface="Arial"/>
              </a:endParaRPr>
            </a:p>
          </p:txBody>
        </p:sp>
        <p:sp>
          <p:nvSpPr>
            <p:cNvPr id="864" name="Google Shape;864;p9"/>
            <p:cNvSpPr/>
            <p:nvPr/>
          </p:nvSpPr>
          <p:spPr>
            <a:xfrm>
              <a:off x="653249" y="3654473"/>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grpSp>
        <p:nvGrpSpPr>
          <p:cNvPr id="865" name="Google Shape;865;p9"/>
          <p:cNvGrpSpPr/>
          <p:nvPr/>
        </p:nvGrpSpPr>
        <p:grpSpPr>
          <a:xfrm>
            <a:off x="6326544" y="2336117"/>
            <a:ext cx="4647956" cy="972272"/>
            <a:chOff x="653249" y="3654473"/>
            <a:chExt cx="4647956" cy="972272"/>
          </a:xfrm>
        </p:grpSpPr>
        <p:sp>
          <p:nvSpPr>
            <p:cNvPr id="866" name="Google Shape;866;p9"/>
            <p:cNvSpPr/>
            <p:nvPr/>
          </p:nvSpPr>
          <p:spPr>
            <a:xfrm>
              <a:off x="891251" y="3725409"/>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a:solidFill>
                    <a:schemeClr val="lt1"/>
                  </a:solidFill>
                  <a:latin typeface="Arial"/>
                  <a:ea typeface="Arial"/>
                  <a:cs typeface="Arial"/>
                  <a:sym typeface="Arial"/>
                </a:rPr>
                <a:t>Syslog</a:t>
              </a:r>
              <a:endParaRPr sz="2000" b="0" i="0" u="none" strike="noStrike" cap="none">
                <a:solidFill>
                  <a:schemeClr val="lt1"/>
                </a:solidFill>
                <a:latin typeface="Arial"/>
                <a:ea typeface="Arial"/>
                <a:cs typeface="Arial"/>
                <a:sym typeface="Arial"/>
              </a:endParaRPr>
            </a:p>
          </p:txBody>
        </p:sp>
        <p:sp>
          <p:nvSpPr>
            <p:cNvPr id="867" name="Google Shape;867;p9"/>
            <p:cNvSpPr/>
            <p:nvPr/>
          </p:nvSpPr>
          <p:spPr>
            <a:xfrm>
              <a:off x="653249" y="3654473"/>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grpSp>
        <p:nvGrpSpPr>
          <p:cNvPr id="868" name="Google Shape;868;p9"/>
          <p:cNvGrpSpPr/>
          <p:nvPr/>
        </p:nvGrpSpPr>
        <p:grpSpPr>
          <a:xfrm>
            <a:off x="3470419" y="3763638"/>
            <a:ext cx="4647956" cy="972272"/>
            <a:chOff x="653249" y="3654473"/>
            <a:chExt cx="4647956" cy="972272"/>
          </a:xfrm>
        </p:grpSpPr>
        <p:sp>
          <p:nvSpPr>
            <p:cNvPr id="869" name="Google Shape;869;p9"/>
            <p:cNvSpPr/>
            <p:nvPr/>
          </p:nvSpPr>
          <p:spPr>
            <a:xfrm>
              <a:off x="891251" y="3725409"/>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a:solidFill>
                    <a:schemeClr val="lt1"/>
                  </a:solidFill>
                  <a:latin typeface="Arial"/>
                  <a:ea typeface="Arial"/>
                  <a:cs typeface="Arial"/>
                  <a:sym typeface="Arial"/>
                </a:rPr>
                <a:t>Templates</a:t>
              </a:r>
              <a:endParaRPr sz="2000" b="0" i="0" u="none" strike="noStrike" cap="none">
                <a:solidFill>
                  <a:schemeClr val="lt1"/>
                </a:solidFill>
                <a:latin typeface="Arial"/>
                <a:ea typeface="Arial"/>
                <a:cs typeface="Arial"/>
                <a:sym typeface="Arial"/>
              </a:endParaRPr>
            </a:p>
          </p:txBody>
        </p:sp>
        <p:sp>
          <p:nvSpPr>
            <p:cNvPr id="870" name="Google Shape;870;p9"/>
            <p:cNvSpPr/>
            <p:nvPr/>
          </p:nvSpPr>
          <p:spPr>
            <a:xfrm>
              <a:off x="653249" y="3654473"/>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pic>
        <p:nvPicPr>
          <p:cNvPr id="871" name="Google Shape;871;p9"/>
          <p:cNvPicPr preferRelativeResize="0"/>
          <p:nvPr/>
        </p:nvPicPr>
        <p:blipFill rotWithShape="1">
          <a:blip r:embed="rId3">
            <a:clrChange>
              <a:clrFrom>
                <a:srgbClr val="FEF9F5"/>
              </a:clrFrom>
              <a:clrTo>
                <a:srgbClr val="FEF9F5">
                  <a:alpha val="0"/>
                </a:srgbClr>
              </a:clrTo>
            </a:clrChange>
            <a:alphaModFix/>
          </a:blip>
          <a:srcRect l="1186" t="-344" r="958" b="-1445"/>
          <a:stretch/>
        </p:blipFill>
        <p:spPr>
          <a:xfrm>
            <a:off x="3514595" y="3790034"/>
            <a:ext cx="883920" cy="919480"/>
          </a:xfrm>
          <a:prstGeom prst="ellipse">
            <a:avLst/>
          </a:prstGeom>
          <a:noFill/>
          <a:ln>
            <a:noFill/>
          </a:ln>
        </p:spPr>
      </p:pic>
      <p:pic>
        <p:nvPicPr>
          <p:cNvPr id="872" name="Google Shape;872;p9"/>
          <p:cNvPicPr preferRelativeResize="0"/>
          <p:nvPr/>
        </p:nvPicPr>
        <p:blipFill rotWithShape="1">
          <a:blip r:embed="rId4">
            <a:alphaModFix/>
          </a:blip>
          <a:srcRect/>
          <a:stretch/>
        </p:blipFill>
        <p:spPr>
          <a:xfrm>
            <a:off x="1211411" y="2407053"/>
            <a:ext cx="716780" cy="716780"/>
          </a:xfrm>
          <a:prstGeom prst="rect">
            <a:avLst/>
          </a:prstGeom>
          <a:noFill/>
          <a:ln>
            <a:noFill/>
          </a:ln>
        </p:spPr>
      </p:pic>
      <p:grpSp>
        <p:nvGrpSpPr>
          <p:cNvPr id="873" name="Google Shape;873;p9"/>
          <p:cNvGrpSpPr/>
          <p:nvPr/>
        </p:nvGrpSpPr>
        <p:grpSpPr>
          <a:xfrm>
            <a:off x="6438734" y="2407053"/>
            <a:ext cx="803314" cy="803314"/>
            <a:chOff x="3956555" y="4650779"/>
            <a:chExt cx="921042" cy="921042"/>
          </a:xfrm>
        </p:grpSpPr>
        <p:pic>
          <p:nvPicPr>
            <p:cNvPr id="874" name="Google Shape;874;p9"/>
            <p:cNvPicPr preferRelativeResize="0"/>
            <p:nvPr/>
          </p:nvPicPr>
          <p:blipFill rotWithShape="1">
            <a:blip r:embed="rId5">
              <a:alphaModFix/>
            </a:blip>
            <a:srcRect/>
            <a:stretch/>
          </p:blipFill>
          <p:spPr>
            <a:xfrm>
              <a:off x="3956555" y="4650779"/>
              <a:ext cx="921042" cy="921042"/>
            </a:xfrm>
            <a:prstGeom prst="rect">
              <a:avLst/>
            </a:prstGeom>
            <a:noFill/>
            <a:ln>
              <a:noFill/>
            </a:ln>
          </p:spPr>
        </p:pic>
        <p:sp>
          <p:nvSpPr>
            <p:cNvPr id="875" name="Google Shape;875;p9"/>
            <p:cNvSpPr/>
            <p:nvPr/>
          </p:nvSpPr>
          <p:spPr>
            <a:xfrm>
              <a:off x="4080510" y="5208270"/>
              <a:ext cx="681990" cy="22098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800" b="0" i="0" u="none" strike="noStrike" cap="none">
                  <a:solidFill>
                    <a:schemeClr val="lt1"/>
                  </a:solidFill>
                  <a:latin typeface="Arial"/>
                  <a:ea typeface="Arial"/>
                  <a:cs typeface="Arial"/>
                  <a:sym typeface="Arial"/>
                </a:rPr>
                <a:t>SYS Log</a:t>
              </a:r>
              <a:endParaRPr sz="800" b="0" i="0" u="none" strike="noStrike" cap="none">
                <a:solidFill>
                  <a:schemeClr val="lt1"/>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DevOps_Semester 1_Mod5-Upes-Xebia-v1.0.0">
  <a:themeElements>
    <a:clrScheme name="Digital_Mint">
      <a:dk1>
        <a:srgbClr val="000000"/>
      </a:dk1>
      <a:lt1>
        <a:srgbClr val="FFFFFF"/>
      </a:lt1>
      <a:dk2>
        <a:srgbClr val="44546A"/>
      </a:dk2>
      <a:lt2>
        <a:srgbClr val="E7E6E6"/>
      </a:lt2>
      <a:accent1>
        <a:srgbClr val="1CC083"/>
      </a:accent1>
      <a:accent2>
        <a:srgbClr val="96E2C0"/>
      </a:accent2>
      <a:accent3>
        <a:srgbClr val="56687C"/>
      </a:accent3>
      <a:accent4>
        <a:srgbClr val="44546A"/>
      </a:accent4>
      <a:accent5>
        <a:srgbClr val="1CC083"/>
      </a:accent5>
      <a:accent6>
        <a:srgbClr val="96E2C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2234</Words>
  <Application>Microsoft Office PowerPoint</Application>
  <PresentationFormat>Widescreen</PresentationFormat>
  <Paragraphs>316</Paragraphs>
  <Slides>22</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Roboto</vt:lpstr>
      <vt:lpstr>Noto Sans Symbols</vt:lpstr>
      <vt:lpstr>Open Sans</vt:lpstr>
      <vt:lpstr>Source Sans Pro</vt:lpstr>
      <vt:lpstr>Source Sans Pro Light</vt:lpstr>
      <vt:lpstr>Calibri</vt:lpstr>
      <vt:lpstr>Arial</vt:lpstr>
      <vt:lpstr>DevOps_Semester 1_Mod5-Upes-Xebia-v1.0.0</vt:lpstr>
      <vt:lpstr>Custom Design</vt:lpstr>
      <vt:lpstr>PowerPoint Presentation</vt:lpstr>
      <vt:lpstr>Module Objective</vt:lpstr>
      <vt:lpstr>Module Topics</vt:lpstr>
      <vt:lpstr>1.1 Overview</vt:lpstr>
      <vt:lpstr>1.2 Why we need APM</vt:lpstr>
      <vt:lpstr>1.2 Why We Need APM (Contd…)</vt:lpstr>
      <vt:lpstr>1.3 How to Measure Application Performance</vt:lpstr>
      <vt:lpstr>1.4 How do APM Software Works?</vt:lpstr>
      <vt:lpstr>1.5 Key Functionalities</vt:lpstr>
      <vt:lpstr>What did You Grasp?</vt:lpstr>
      <vt:lpstr>1.6.1 Application vs Infrastructure Monitoring</vt:lpstr>
      <vt:lpstr>1.6.2 Application Monitoring vs APM</vt:lpstr>
      <vt:lpstr>What did You Grasp?</vt:lpstr>
      <vt:lpstr>1.7 Monitoring Components </vt:lpstr>
      <vt:lpstr>1.8 Monitoring Metrics </vt:lpstr>
      <vt:lpstr>What did You Grasp?</vt:lpstr>
      <vt:lpstr>1.9 Dependency Monitoring</vt:lpstr>
      <vt:lpstr>What did You Grasp?</vt:lpstr>
      <vt:lpstr>1.10 Tools Overview</vt:lpstr>
      <vt:lpstr>What did You Grasp?</vt:lpstr>
      <vt:lpstr>In a Nutshell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Rashid</dc:creator>
  <cp:lastModifiedBy>Rashid</cp:lastModifiedBy>
  <cp:revision>7</cp:revision>
  <dcterms:modified xsi:type="dcterms:W3CDTF">2021-01-02T07:04:05Z</dcterms:modified>
</cp:coreProperties>
</file>